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7"/>
  </p:notesMasterIdLst>
  <p:sldIdLst>
    <p:sldId id="256" r:id="rId2"/>
    <p:sldId id="258" r:id="rId3"/>
    <p:sldId id="261" r:id="rId4"/>
    <p:sldId id="263" r:id="rId5"/>
    <p:sldId id="259" r:id="rId6"/>
    <p:sldId id="257" r:id="rId7"/>
    <p:sldId id="308" r:id="rId8"/>
    <p:sldId id="309" r:id="rId9"/>
    <p:sldId id="266" r:id="rId10"/>
    <p:sldId id="273" r:id="rId11"/>
    <p:sldId id="310" r:id="rId12"/>
    <p:sldId id="311" r:id="rId13"/>
    <p:sldId id="312" r:id="rId14"/>
    <p:sldId id="313" r:id="rId15"/>
    <p:sldId id="314" r:id="rId16"/>
    <p:sldId id="272" r:id="rId17"/>
    <p:sldId id="323" r:id="rId18"/>
    <p:sldId id="324" r:id="rId19"/>
    <p:sldId id="326" r:id="rId20"/>
    <p:sldId id="316" r:id="rId21"/>
    <p:sldId id="317" r:id="rId22"/>
    <p:sldId id="319" r:id="rId23"/>
    <p:sldId id="320" r:id="rId24"/>
    <p:sldId id="321" r:id="rId25"/>
    <p:sldId id="322"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hivo Black" panose="020B0604020202020204" charset="0"/>
      <p:bold r:id="rId32"/>
      <p:boldItalic r:id="rId33"/>
    </p:embeddedFont>
    <p:embeddedFont>
      <p:font typeface="Open Sans" panose="020B0606030504020204" pitchFamily="34" charset="0"/>
      <p:regular r:id="rId34"/>
      <p:bold r:id="rId35"/>
      <p:italic r:id="rId36"/>
      <p:boldItalic r:id="rId37"/>
    </p:embeddedFont>
    <p:embeddedFont>
      <p:font typeface="Roboto Condensed Light" panose="02000000000000000000" pitchFamily="2" charset="0"/>
      <p:regular r:id="rId38"/>
      <p:italic r:id="rId39"/>
    </p:embeddedFont>
    <p:embeddedFont>
      <p:font typeface="Segoe Print" panose="02000600000000000000" pitchFamily="2"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AE51CF-2782-4CFA-BFE1-44171E6E802A}">
  <a:tblStyle styleId="{CBAE51CF-2782-4CFA-BFE1-44171E6E80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67" autoAdjust="0"/>
  </p:normalViewPr>
  <p:slideViewPr>
    <p:cSldViewPr snapToGrid="0">
      <p:cViewPr varScale="1">
        <p:scale>
          <a:sx n="75" d="100"/>
          <a:sy n="75" d="100"/>
        </p:scale>
        <p:origin x="123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177340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124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e7b5288d78_0_30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e7b5288d78_0_30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fr-FR" sz="1100" b="0" i="0" u="none" strike="noStrike" cap="none" dirty="0">
                <a:solidFill>
                  <a:srgbClr val="000000"/>
                </a:solidFill>
                <a:effectLst/>
                <a:latin typeface="Arial"/>
                <a:ea typeface="Arial"/>
                <a:cs typeface="Arial"/>
                <a:sym typeface="Arial"/>
              </a:rPr>
              <a:t>For </a:t>
            </a:r>
            <a:r>
              <a:rPr lang="fr-FR" sz="1100" b="0" i="0" u="none" strike="noStrike" cap="none" dirty="0" err="1">
                <a:solidFill>
                  <a:srgbClr val="000000"/>
                </a:solidFill>
                <a:effectLst/>
                <a:latin typeface="Arial"/>
                <a:ea typeface="Arial"/>
                <a:cs typeface="Arial"/>
                <a:sym typeface="Arial"/>
              </a:rPr>
              <a:t>Aquifer</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Petrignago</a:t>
            </a:r>
            <a:r>
              <a:rPr lang="fr-FR" sz="1100" b="0" i="0" u="none" strike="noStrike" cap="none" dirty="0">
                <a:solidFill>
                  <a:srgbClr val="000000"/>
                </a:solidFill>
                <a:effectLst/>
                <a:latin typeface="Arial"/>
                <a:ea typeface="Arial"/>
                <a:cs typeface="Arial"/>
                <a:sym typeface="Arial"/>
              </a:rPr>
              <a:t>, the maximum </a:t>
            </a:r>
            <a:r>
              <a:rPr lang="fr-FR" sz="1100" b="0" i="0" u="none" strike="noStrike" cap="none" dirty="0" err="1">
                <a:solidFill>
                  <a:srgbClr val="000000"/>
                </a:solidFill>
                <a:effectLst/>
                <a:latin typeface="Arial"/>
                <a:ea typeface="Arial"/>
                <a:cs typeface="Arial"/>
                <a:sym typeface="Arial"/>
              </a:rPr>
              <a:t>number</a:t>
            </a:r>
            <a:r>
              <a:rPr lang="fr-FR" sz="1100" b="0" i="0" u="none" strike="noStrike" cap="none" dirty="0">
                <a:solidFill>
                  <a:srgbClr val="000000"/>
                </a:solidFill>
                <a:effectLst/>
                <a:latin typeface="Arial"/>
                <a:ea typeface="Arial"/>
                <a:cs typeface="Arial"/>
                <a:sym typeface="Arial"/>
              </a:rPr>
              <a:t> of </a:t>
            </a:r>
            <a:r>
              <a:rPr lang="fr-FR" sz="1100" b="0" i="0" u="none" strike="noStrike" cap="none" dirty="0" err="1">
                <a:solidFill>
                  <a:srgbClr val="000000"/>
                </a:solidFill>
                <a:effectLst/>
                <a:latin typeface="Arial"/>
                <a:ea typeface="Arial"/>
                <a:cs typeface="Arial"/>
                <a:sym typeface="Arial"/>
              </a:rPr>
              <a:t>missing</a:t>
            </a:r>
            <a:r>
              <a:rPr lang="fr-FR" sz="1100" b="0" i="0" u="none" strike="noStrike" cap="none" dirty="0">
                <a:solidFill>
                  <a:srgbClr val="000000"/>
                </a:solidFill>
                <a:effectLst/>
                <a:latin typeface="Arial"/>
                <a:ea typeface="Arial"/>
                <a:cs typeface="Arial"/>
                <a:sym typeface="Arial"/>
              </a:rPr>
              <a:t> values </a:t>
            </a:r>
            <a:r>
              <a:rPr lang="fr-FR" sz="1100" b="0" i="0" u="none" strike="noStrike" cap="none" dirty="0" err="1">
                <a:solidFill>
                  <a:srgbClr val="000000"/>
                </a:solidFill>
                <a:effectLst/>
                <a:latin typeface="Arial"/>
                <a:ea typeface="Arial"/>
                <a:cs typeface="Arial"/>
                <a:sym typeface="Arial"/>
              </a:rPr>
              <a:t>is</a:t>
            </a:r>
            <a:r>
              <a:rPr lang="fr-FR" sz="1100" b="0" i="0" u="none" strike="noStrike" cap="none" dirty="0">
                <a:solidFill>
                  <a:srgbClr val="000000"/>
                </a:solidFill>
                <a:effectLst/>
                <a:latin typeface="Arial"/>
                <a:ea typeface="Arial"/>
                <a:cs typeface="Arial"/>
                <a:sym typeface="Arial"/>
              </a:rPr>
              <a:t> in the features </a:t>
            </a:r>
            <a:r>
              <a:rPr lang="fr-FR" sz="1100" b="0" i="0" u="none" strike="noStrike" cap="none" dirty="0" err="1">
                <a:solidFill>
                  <a:srgbClr val="000000"/>
                </a:solidFill>
                <a:effectLst/>
                <a:latin typeface="Arial"/>
                <a:ea typeface="Arial"/>
                <a:cs typeface="Arial"/>
                <a:sym typeface="Arial"/>
              </a:rPr>
              <a:t>Rainfall_Bastia_Umbra</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Temperature_Bastia_Umbra</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Temperature_Petrignano</a:t>
            </a:r>
            <a:r>
              <a:rPr lang="fr-FR" sz="1100" b="0" i="0" u="none" strike="noStrike" cap="none" dirty="0">
                <a:solidFill>
                  <a:srgbClr val="000000"/>
                </a:solidFill>
                <a:effectLst/>
                <a:latin typeface="Arial"/>
                <a:ea typeface="Arial"/>
                <a:cs typeface="Arial"/>
                <a:sym typeface="Arial"/>
              </a:rPr>
              <a:t> and </a:t>
            </a:r>
            <a:r>
              <a:rPr lang="fr-FR" sz="1100" b="0" i="0" u="none" strike="noStrike" cap="none" dirty="0" err="1">
                <a:solidFill>
                  <a:srgbClr val="000000"/>
                </a:solidFill>
                <a:effectLst/>
                <a:latin typeface="Arial"/>
                <a:ea typeface="Arial"/>
                <a:cs typeface="Arial"/>
                <a:sym typeface="Arial"/>
              </a:rPr>
              <a:t>Hydrometry_Fiume_Chiascio_Petrignano</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with</a:t>
            </a:r>
            <a:r>
              <a:rPr lang="fr-FR" sz="1100" b="0" i="0" u="none" strike="noStrike" cap="none" dirty="0">
                <a:solidFill>
                  <a:srgbClr val="000000"/>
                </a:solidFill>
                <a:effectLst/>
                <a:latin typeface="Arial"/>
                <a:ea typeface="Arial"/>
                <a:cs typeface="Arial"/>
                <a:sym typeface="Arial"/>
              </a:rPr>
              <a:t> about 20% </a:t>
            </a:r>
            <a:r>
              <a:rPr lang="fr-FR" sz="1100" b="0" i="0" u="none" strike="noStrike" cap="none" dirty="0" err="1">
                <a:solidFill>
                  <a:srgbClr val="000000"/>
                </a:solidFill>
                <a:effectLst/>
                <a:latin typeface="Arial"/>
                <a:ea typeface="Arial"/>
                <a:cs typeface="Arial"/>
                <a:sym typeface="Arial"/>
              </a:rPr>
              <a:t>missing</a:t>
            </a:r>
            <a:r>
              <a:rPr lang="fr-FR" sz="1100" b="0" i="0" u="none" strike="noStrike" cap="none" dirty="0">
                <a:solidFill>
                  <a:srgbClr val="000000"/>
                </a:solidFill>
                <a:effectLst/>
                <a:latin typeface="Arial"/>
                <a:ea typeface="Arial"/>
                <a:cs typeface="Arial"/>
                <a:sym typeface="Arial"/>
              </a:rPr>
              <a:t> values and </a:t>
            </a:r>
            <a:r>
              <a:rPr lang="fr-FR" sz="1100" b="0" i="0" u="none" strike="noStrike" cap="none" dirty="0" err="1">
                <a:solidFill>
                  <a:srgbClr val="000000"/>
                </a:solidFill>
                <a:effectLst/>
                <a:latin typeface="Arial"/>
                <a:ea typeface="Arial"/>
                <a:cs typeface="Arial"/>
                <a:sym typeface="Arial"/>
              </a:rPr>
              <a:t>apart</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from</a:t>
            </a:r>
            <a:r>
              <a:rPr lang="fr-FR" sz="1100" b="0" i="0" u="none" strike="noStrike" cap="none" dirty="0">
                <a:solidFill>
                  <a:srgbClr val="000000"/>
                </a:solidFill>
                <a:effectLst/>
                <a:latin typeface="Arial"/>
                <a:ea typeface="Arial"/>
                <a:cs typeface="Arial"/>
                <a:sym typeface="Arial"/>
              </a:rPr>
              <a:t> the non-</a:t>
            </a:r>
            <a:r>
              <a:rPr lang="fr-FR" sz="1100" b="0" i="0" u="none" strike="noStrike" cap="none" dirty="0" err="1">
                <a:solidFill>
                  <a:srgbClr val="000000"/>
                </a:solidFill>
                <a:effectLst/>
                <a:latin typeface="Arial"/>
                <a:ea typeface="Arial"/>
                <a:cs typeface="Arial"/>
                <a:sym typeface="Arial"/>
              </a:rPr>
              <a:t>null</a:t>
            </a:r>
            <a:r>
              <a:rPr lang="fr-FR" sz="1100" b="0" i="0" u="none" strike="noStrike" cap="none" dirty="0">
                <a:solidFill>
                  <a:srgbClr val="000000"/>
                </a:solidFill>
                <a:effectLst/>
                <a:latin typeface="Arial"/>
                <a:ea typeface="Arial"/>
                <a:cs typeface="Arial"/>
                <a:sym typeface="Arial"/>
              </a:rPr>
              <a:t> features, the minimum </a:t>
            </a:r>
            <a:r>
              <a:rPr lang="fr-FR" sz="1100" b="0" i="0" u="none" strike="noStrike" cap="none" dirty="0" err="1">
                <a:solidFill>
                  <a:srgbClr val="000000"/>
                </a:solidFill>
                <a:effectLst/>
                <a:latin typeface="Arial"/>
                <a:ea typeface="Arial"/>
                <a:cs typeface="Arial"/>
                <a:sym typeface="Arial"/>
              </a:rPr>
              <a:t>number</a:t>
            </a:r>
            <a:r>
              <a:rPr lang="fr-FR" sz="1100" b="0" i="0" u="none" strike="noStrike" cap="none" dirty="0">
                <a:solidFill>
                  <a:srgbClr val="000000"/>
                </a:solidFill>
                <a:effectLst/>
                <a:latin typeface="Arial"/>
                <a:ea typeface="Arial"/>
                <a:cs typeface="Arial"/>
                <a:sym typeface="Arial"/>
              </a:rPr>
              <a:t> of </a:t>
            </a:r>
            <a:r>
              <a:rPr lang="fr-FR" sz="1100" b="0" i="0" u="none" strike="noStrike" cap="none" dirty="0" err="1">
                <a:solidFill>
                  <a:srgbClr val="000000"/>
                </a:solidFill>
                <a:effectLst/>
                <a:latin typeface="Arial"/>
                <a:ea typeface="Arial"/>
                <a:cs typeface="Arial"/>
                <a:sym typeface="Arial"/>
              </a:rPr>
              <a:t>missing</a:t>
            </a:r>
            <a:r>
              <a:rPr lang="fr-FR" sz="1100" b="0" i="0" u="none" strike="noStrike" cap="none" dirty="0">
                <a:solidFill>
                  <a:srgbClr val="000000"/>
                </a:solidFill>
                <a:effectLst/>
                <a:latin typeface="Arial"/>
                <a:ea typeface="Arial"/>
                <a:cs typeface="Arial"/>
                <a:sym typeface="Arial"/>
              </a:rPr>
              <a:t> values </a:t>
            </a:r>
            <a:r>
              <a:rPr lang="fr-FR" sz="1100" b="0" i="0" u="none" strike="noStrike" cap="none" dirty="0" err="1">
                <a:solidFill>
                  <a:srgbClr val="000000"/>
                </a:solidFill>
                <a:effectLst/>
                <a:latin typeface="Arial"/>
                <a:ea typeface="Arial"/>
                <a:cs typeface="Arial"/>
                <a:sym typeface="Arial"/>
              </a:rPr>
              <a:t>is</a:t>
            </a:r>
            <a:r>
              <a:rPr lang="fr-FR" sz="1100" b="0" i="0" u="none" strike="noStrike" cap="none" dirty="0">
                <a:solidFill>
                  <a:srgbClr val="000000"/>
                </a:solidFill>
                <a:effectLst/>
                <a:latin typeface="Arial"/>
                <a:ea typeface="Arial"/>
                <a:cs typeface="Arial"/>
                <a:sym typeface="Arial"/>
              </a:rPr>
              <a:t> in feature Depth_to_Groundwater_P24, Depth_to_Groundwater_P25 </a:t>
            </a:r>
            <a:r>
              <a:rPr lang="fr-FR" sz="1100" b="0" i="0" u="none" strike="noStrike" cap="none" dirty="0" err="1">
                <a:solidFill>
                  <a:srgbClr val="000000"/>
                </a:solidFill>
                <a:effectLst/>
                <a:latin typeface="Arial"/>
                <a:ea typeface="Arial"/>
                <a:cs typeface="Arial"/>
                <a:sym typeface="Arial"/>
              </a:rPr>
              <a:t>with</a:t>
            </a:r>
            <a:r>
              <a:rPr lang="fr-FR" sz="1100" b="0" i="0" u="none" strike="noStrike" cap="none" dirty="0">
                <a:solidFill>
                  <a:srgbClr val="000000"/>
                </a:solidFill>
                <a:effectLst/>
                <a:latin typeface="Arial"/>
                <a:ea typeface="Arial"/>
                <a:cs typeface="Arial"/>
                <a:sym typeface="Arial"/>
              </a:rPr>
              <a:t> about 1% </a:t>
            </a:r>
            <a:r>
              <a:rPr lang="fr-FR" sz="1100" b="0" i="0" u="none" strike="noStrike" cap="none" dirty="0" err="1">
                <a:solidFill>
                  <a:srgbClr val="000000"/>
                </a:solidFill>
                <a:effectLst/>
                <a:latin typeface="Arial"/>
                <a:ea typeface="Arial"/>
                <a:cs typeface="Arial"/>
                <a:sym typeface="Arial"/>
              </a:rPr>
              <a:t>missing</a:t>
            </a:r>
            <a:r>
              <a:rPr lang="fr-FR" sz="1100" b="0" i="0" u="none" strike="noStrike" cap="none" dirty="0">
                <a:solidFill>
                  <a:srgbClr val="000000"/>
                </a:solidFill>
                <a:effectLst/>
                <a:latin typeface="Arial"/>
                <a:ea typeface="Arial"/>
                <a:cs typeface="Arial"/>
                <a:sym typeface="Arial"/>
              </a:rPr>
              <a:t> values.</a:t>
            </a:r>
            <a:endParaRPr lang="en-US" sz="1100" b="0" i="0" u="none" strike="noStrike" cap="none" dirty="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rial"/>
                <a:cs typeface="Arial"/>
                <a:sym typeface="Arial"/>
              </a:rPr>
              <a:t>For </a:t>
            </a:r>
            <a:r>
              <a:rPr lang="fr-FR" sz="1100" b="0" i="0" u="none" strike="noStrike" cap="none" dirty="0" err="1">
                <a:solidFill>
                  <a:srgbClr val="000000"/>
                </a:solidFill>
                <a:effectLst/>
                <a:latin typeface="Arial"/>
                <a:ea typeface="Arial"/>
                <a:cs typeface="Arial"/>
                <a:sym typeface="Arial"/>
              </a:rPr>
              <a:t>Aquifer</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Petrignago</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positively</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strongly</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correlated</a:t>
            </a:r>
            <a:r>
              <a:rPr lang="fr-FR" sz="1100" b="0" i="0" u="none" strike="noStrike" cap="none" dirty="0">
                <a:solidFill>
                  <a:srgbClr val="000000"/>
                </a:solidFill>
                <a:effectLst/>
                <a:latin typeface="Arial"/>
                <a:ea typeface="Arial"/>
                <a:cs typeface="Arial"/>
                <a:sym typeface="Arial"/>
              </a:rPr>
              <a:t> features are Depth_to_Groundwater_P24, Depth_to_Groundwater_P25, </a:t>
            </a:r>
            <a:r>
              <a:rPr lang="fr-FR" sz="1100" b="0" i="0" u="none" strike="noStrike" cap="none" dirty="0" err="1">
                <a:solidFill>
                  <a:srgbClr val="000000"/>
                </a:solidFill>
                <a:effectLst/>
                <a:latin typeface="Arial"/>
                <a:ea typeface="Arial"/>
                <a:cs typeface="Arial"/>
                <a:sym typeface="Arial"/>
              </a:rPr>
              <a:t>Temperature_Bastia_Umbra</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Temperature_Petrignano</a:t>
            </a:r>
            <a:r>
              <a:rPr lang="fr-FR" sz="1100" b="0" i="0" u="none" strike="noStrike" cap="none" dirty="0">
                <a:solidFill>
                  <a:srgbClr val="000000"/>
                </a:solidFill>
                <a:effectLst/>
                <a:latin typeface="Arial"/>
                <a:ea typeface="Arial"/>
                <a:cs typeface="Arial"/>
                <a:sym typeface="Arial"/>
              </a:rPr>
              <a:t> and </a:t>
            </a:r>
            <a:r>
              <a:rPr lang="fr-FR" sz="1100" b="0" i="0" u="none" strike="noStrike" cap="none" dirty="0" err="1">
                <a:solidFill>
                  <a:srgbClr val="000000"/>
                </a:solidFill>
                <a:effectLst/>
                <a:latin typeface="Arial"/>
                <a:ea typeface="Arial"/>
                <a:cs typeface="Arial"/>
                <a:sym typeface="Arial"/>
              </a:rPr>
              <a:t>negatively</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correlated</a:t>
            </a:r>
            <a:r>
              <a:rPr lang="fr-FR" sz="1100" b="0" i="0" u="none" strike="noStrike" cap="none" dirty="0">
                <a:solidFill>
                  <a:srgbClr val="000000"/>
                </a:solidFill>
                <a:effectLst/>
                <a:latin typeface="Arial"/>
                <a:ea typeface="Arial"/>
                <a:cs typeface="Arial"/>
                <a:sym typeface="Arial"/>
              </a:rPr>
              <a:t> features are </a:t>
            </a:r>
            <a:r>
              <a:rPr lang="fr-FR" sz="1100" b="0" i="0" u="none" strike="noStrike" cap="none" dirty="0" err="1">
                <a:solidFill>
                  <a:srgbClr val="000000"/>
                </a:solidFill>
                <a:effectLst/>
                <a:latin typeface="Arial"/>
                <a:ea typeface="Arial"/>
                <a:cs typeface="Arial"/>
                <a:sym typeface="Arial"/>
              </a:rPr>
              <a:t>Temperature_Bastia_Umbra</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Hydrometry_Fiume_Chiascio_Petrignano</a:t>
            </a:r>
            <a:r>
              <a:rPr lang="fr-FR" sz="11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52960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e7b5288d78_0_30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e7b5288d78_0_30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Depth to Groundwater in 2006 was at -24 m in 2006 and recorded around at the same after 2020.</a:t>
            </a:r>
          </a:p>
          <a:p>
            <a:r>
              <a:rPr lang="en-US" sz="1100" b="0" i="0" u="none" strike="noStrike" cap="none" dirty="0">
                <a:solidFill>
                  <a:srgbClr val="000000"/>
                </a:solidFill>
                <a:effectLst/>
                <a:latin typeface="Arial"/>
                <a:ea typeface="Arial"/>
                <a:cs typeface="Arial"/>
                <a:sym typeface="Arial"/>
              </a:rPr>
              <a:t>Maximum depth to groundwater was seen in 2013 </a:t>
            </a:r>
            <a:r>
              <a:rPr lang="en-US" sz="1100" b="0" i="0" u="none" strike="noStrike" cap="none" dirty="0" err="1">
                <a:solidFill>
                  <a:srgbClr val="000000"/>
                </a:solidFill>
                <a:effectLst/>
                <a:latin typeface="Arial"/>
                <a:ea typeface="Arial"/>
                <a:cs typeface="Arial"/>
                <a:sym typeface="Arial"/>
              </a:rPr>
              <a:t>upto</a:t>
            </a:r>
            <a:r>
              <a:rPr lang="en-US" sz="1100" b="0" i="0" u="none" strike="noStrike" cap="none" dirty="0">
                <a:solidFill>
                  <a:srgbClr val="000000"/>
                </a:solidFill>
                <a:effectLst/>
                <a:latin typeface="Arial"/>
                <a:ea typeface="Arial"/>
                <a:cs typeface="Arial"/>
                <a:sym typeface="Arial"/>
              </a:rPr>
              <a:t> -34 m.</a:t>
            </a:r>
          </a:p>
          <a:p>
            <a:r>
              <a:rPr lang="en-US" sz="1100" b="0" i="0" u="none" strike="noStrike" cap="none" dirty="0">
                <a:solidFill>
                  <a:srgbClr val="000000"/>
                </a:solidFill>
                <a:effectLst/>
                <a:latin typeface="Arial"/>
                <a:ea typeface="Arial"/>
                <a:cs typeface="Arial"/>
                <a:sym typeface="Arial"/>
              </a:rPr>
              <a:t>Minimum depth to groundwater was seen in 2015 as low as -20 m.</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41966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e7b5288d78_0_30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e7b5288d78_0_30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dk1"/>
                </a:solidFill>
                <a:latin typeface="Times New Roman" panose="02020603050405020304" pitchFamily="18" charset="0"/>
                <a:ea typeface="Open Sans"/>
                <a:cs typeface="Times New Roman" panose="02020603050405020304" pitchFamily="18" charset="0"/>
              </a:rPr>
              <a:t>Rainfall features in Aquifer </a:t>
            </a:r>
            <a:r>
              <a:rPr lang="en-US" sz="1100" dirty="0" err="1">
                <a:solidFill>
                  <a:schemeClr val="dk1"/>
                </a:solidFill>
                <a:latin typeface="Times New Roman" panose="02020603050405020304" pitchFamily="18" charset="0"/>
                <a:ea typeface="Open Sans"/>
                <a:cs typeface="Times New Roman" panose="02020603050405020304" pitchFamily="18" charset="0"/>
              </a:rPr>
              <a:t>Petrignago</a:t>
            </a:r>
            <a:r>
              <a:rPr lang="en-US" sz="1100" dirty="0">
                <a:solidFill>
                  <a:schemeClr val="dk1"/>
                </a:solidFill>
                <a:latin typeface="Times New Roman" panose="02020603050405020304" pitchFamily="18" charset="0"/>
                <a:ea typeface="Open Sans"/>
                <a:cs typeface="Times New Roman" panose="02020603050405020304" pitchFamily="18" charset="0"/>
              </a:rPr>
              <a:t>. </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Highest rainfall was recorded in 2014 at 70 mm and lowest in 2012 at 10 mm.</a:t>
            </a:r>
          </a:p>
          <a:p>
            <a:pPr marL="158750" indent="0">
              <a:buNone/>
            </a:pPr>
            <a:r>
              <a:rPr lang="en-US" sz="1100" b="0" i="0" u="none" strike="noStrike" cap="none" dirty="0">
                <a:solidFill>
                  <a:srgbClr val="000000"/>
                </a:solidFill>
                <a:effectLst/>
                <a:latin typeface="Arial"/>
                <a:ea typeface="Arial"/>
                <a:cs typeface="Arial"/>
                <a:sym typeface="Arial"/>
              </a:rPr>
              <a:t>Decreasing trend is observed from 2019 till 2020.</a:t>
            </a:r>
          </a:p>
          <a:p>
            <a:pPr marL="457200" indent="-298450"/>
            <a:r>
              <a:rPr lang="en-US" sz="1100" b="0" i="0" u="none" strike="noStrike" cap="none" dirty="0">
                <a:solidFill>
                  <a:srgbClr val="000000"/>
                </a:solidFill>
                <a:effectLst/>
                <a:latin typeface="Arial"/>
                <a:ea typeface="Arial"/>
                <a:cs typeface="Arial"/>
                <a:sym typeface="Arial"/>
              </a:rPr>
              <a:t>Temperature features in Aquifer </a:t>
            </a:r>
            <a:r>
              <a:rPr lang="en-US" sz="1100" b="0" i="0" u="none" strike="noStrike" cap="none" dirty="0" err="1">
                <a:solidFill>
                  <a:srgbClr val="000000"/>
                </a:solidFill>
                <a:effectLst/>
                <a:latin typeface="Arial"/>
                <a:ea typeface="Arial"/>
                <a:cs typeface="Arial"/>
                <a:sym typeface="Arial"/>
              </a:rPr>
              <a:t>Petrignano</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Temp ranges from -5 to 30 degrees till 2018.</a:t>
            </a:r>
          </a:p>
          <a:p>
            <a:pPr marL="158750" indent="0">
              <a:buNone/>
            </a:pPr>
            <a:r>
              <a:rPr lang="en-US" sz="1100" b="0" i="0" u="none" strike="noStrike" cap="none" dirty="0">
                <a:solidFill>
                  <a:srgbClr val="000000"/>
                </a:solidFill>
                <a:effectLst/>
                <a:latin typeface="Arial"/>
                <a:ea typeface="Arial"/>
                <a:cs typeface="Arial"/>
                <a:sym typeface="Arial"/>
              </a:rPr>
              <a:t>2019 to 2020 are comparatively colder from 0 till 25 degrees. Also, 2015 to 2016 have a dip in temperatures in </a:t>
            </a:r>
            <a:r>
              <a:rPr lang="en-US" sz="1100" b="0" i="0" u="none" strike="noStrike" cap="none" dirty="0" err="1">
                <a:solidFill>
                  <a:srgbClr val="000000"/>
                </a:solidFill>
                <a:effectLst/>
                <a:latin typeface="Arial"/>
                <a:ea typeface="Arial"/>
                <a:cs typeface="Arial"/>
                <a:sym typeface="Arial"/>
              </a:rPr>
              <a:t>Petrignano</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582585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e7b5288d78_0_30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e7b5288d78_0_30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chemeClr val="dk1"/>
                </a:solidFill>
                <a:latin typeface="Times New Roman" panose="02020603050405020304" pitchFamily="18" charset="0"/>
                <a:ea typeface="Open Sans"/>
                <a:cs typeface="Times New Roman" panose="02020603050405020304" pitchFamily="18" charset="0"/>
              </a:rPr>
              <a:t>Volume features in Aquifer </a:t>
            </a:r>
            <a:r>
              <a:rPr lang="en-US" sz="1100" dirty="0" err="1">
                <a:solidFill>
                  <a:schemeClr val="dk1"/>
                </a:solidFill>
                <a:latin typeface="Times New Roman" panose="02020603050405020304" pitchFamily="18" charset="0"/>
                <a:ea typeface="Open Sans"/>
                <a:cs typeface="Times New Roman" panose="02020603050405020304" pitchFamily="18" charset="0"/>
              </a:rPr>
              <a:t>Petrignago</a:t>
            </a:r>
            <a:r>
              <a:rPr lang="en-US" sz="1100" dirty="0">
                <a:solidFill>
                  <a:schemeClr val="dk1"/>
                </a:solidFill>
                <a:latin typeface="Times New Roman" panose="02020603050405020304" pitchFamily="18" charset="0"/>
                <a:ea typeface="Open Sans"/>
                <a:cs typeface="Times New Roman" panose="02020603050405020304" pitchFamily="18" charset="0"/>
              </a:rPr>
              <a:t>.</a:t>
            </a: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Volume is almost consistent over the years in the range of -3000 cubic meters.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err="1">
                <a:solidFill>
                  <a:schemeClr val="dk1"/>
                </a:solidFill>
                <a:latin typeface="Times New Roman" panose="02020603050405020304" pitchFamily="18" charset="0"/>
                <a:ea typeface="Open Sans"/>
                <a:cs typeface="Times New Roman" panose="02020603050405020304" pitchFamily="18" charset="0"/>
              </a:rPr>
              <a:t>Hydrometry</a:t>
            </a:r>
            <a:r>
              <a:rPr lang="en-US" sz="1100" dirty="0">
                <a:solidFill>
                  <a:schemeClr val="dk1"/>
                </a:solidFill>
                <a:latin typeface="Times New Roman" panose="02020603050405020304" pitchFamily="18" charset="0"/>
                <a:ea typeface="Open Sans"/>
                <a:cs typeface="Times New Roman" panose="02020603050405020304" pitchFamily="18" charset="0"/>
              </a:rPr>
              <a:t> features in Aquifer </a:t>
            </a:r>
            <a:r>
              <a:rPr lang="en-US" sz="1100" dirty="0" err="1">
                <a:solidFill>
                  <a:schemeClr val="dk1"/>
                </a:solidFill>
                <a:latin typeface="Times New Roman" panose="02020603050405020304" pitchFamily="18" charset="0"/>
                <a:ea typeface="Open Sans"/>
                <a:cs typeface="Times New Roman" panose="02020603050405020304" pitchFamily="18" charset="0"/>
              </a:rPr>
              <a:t>Petrignago</a:t>
            </a:r>
            <a:r>
              <a:rPr lang="en-US" sz="1100" dirty="0">
                <a:solidFill>
                  <a:schemeClr val="dk1"/>
                </a:solidFill>
                <a:latin typeface="Times New Roman" panose="02020603050405020304" pitchFamily="18" charset="0"/>
                <a:ea typeface="Open Sans"/>
                <a:cs typeface="Times New Roman" panose="02020603050405020304" pitchFamily="18" charset="0"/>
              </a:rPr>
              <a:t>. </a:t>
            </a: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a:t>
            </a:r>
            <a:r>
              <a:rPr lang="en-US" sz="1100" b="0" i="0" u="none" strike="noStrike" cap="none" dirty="0" err="1">
                <a:solidFill>
                  <a:srgbClr val="000000"/>
                </a:solidFill>
                <a:effectLst/>
                <a:latin typeface="Arial"/>
                <a:ea typeface="Arial"/>
                <a:cs typeface="Arial"/>
                <a:sym typeface="Arial"/>
              </a:rPr>
              <a:t>hydrometry</a:t>
            </a:r>
            <a:r>
              <a:rPr lang="en-US" sz="1100" b="0" i="0" u="none" strike="noStrike" cap="none" dirty="0">
                <a:solidFill>
                  <a:srgbClr val="000000"/>
                </a:solidFill>
                <a:effectLst/>
                <a:latin typeface="Arial"/>
                <a:ea typeface="Arial"/>
                <a:cs typeface="Arial"/>
                <a:sym typeface="Arial"/>
              </a:rPr>
              <a:t> of 3 m is observed at </a:t>
            </a:r>
            <a:r>
              <a:rPr lang="en-US" sz="1100" b="0" i="0" u="none" strike="noStrike" cap="none" dirty="0" err="1">
                <a:solidFill>
                  <a:srgbClr val="000000"/>
                </a:solidFill>
                <a:effectLst/>
                <a:latin typeface="Arial"/>
                <a:ea typeface="Arial"/>
                <a:cs typeface="Arial"/>
                <a:sym typeface="Arial"/>
              </a:rPr>
              <a:t>Petrignano</a:t>
            </a:r>
            <a:r>
              <a:rPr lang="en-US" sz="1100" b="0" i="0" u="none" strike="noStrike" cap="none" dirty="0">
                <a:solidFill>
                  <a:srgbClr val="000000"/>
                </a:solidFill>
                <a:effectLst/>
                <a:latin typeface="Arial"/>
                <a:ea typeface="Arial"/>
                <a:cs typeface="Arial"/>
                <a:sym typeface="Arial"/>
              </a:rPr>
              <a:t> in 2020.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All time high ranges </a:t>
            </a:r>
            <a:r>
              <a:rPr lang="en-US" sz="1100" b="0" i="0" u="none" strike="noStrike" cap="none" dirty="0" err="1">
                <a:solidFill>
                  <a:srgbClr val="000000"/>
                </a:solidFill>
                <a:effectLst/>
                <a:latin typeface="Arial"/>
                <a:ea typeface="Arial"/>
                <a:cs typeface="Arial"/>
                <a:sym typeface="Arial"/>
              </a:rPr>
              <a:t>upto</a:t>
            </a:r>
            <a:r>
              <a:rPr lang="en-US" sz="1100" b="0" i="0" u="none" strike="noStrike" cap="none" dirty="0">
                <a:solidFill>
                  <a:srgbClr val="000000"/>
                </a:solidFill>
                <a:effectLst/>
                <a:latin typeface="Arial"/>
                <a:ea typeface="Arial"/>
                <a:cs typeface="Arial"/>
                <a:sym typeface="Arial"/>
              </a:rPr>
              <a:t> 4 m </a:t>
            </a:r>
            <a:r>
              <a:rPr lang="en-US" sz="1100" b="0" i="0" u="none" strike="noStrike" cap="none" dirty="0" err="1">
                <a:solidFill>
                  <a:srgbClr val="000000"/>
                </a:solidFill>
                <a:effectLst/>
                <a:latin typeface="Arial"/>
                <a:ea typeface="Arial"/>
                <a:cs typeface="Arial"/>
                <a:sym typeface="Arial"/>
              </a:rPr>
              <a:t>occassionally</a:t>
            </a:r>
            <a:r>
              <a:rPr lang="en-US" sz="11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80402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e7b5288d78_0_30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e7b5288d78_0_30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When mean rainfall is low and mean temp is high, when mean volume is deep and </a:t>
            </a:r>
            <a:r>
              <a:rPr lang="en-US" sz="1100" b="0" i="0" u="none" strike="noStrike" cap="none" dirty="0" err="1">
                <a:solidFill>
                  <a:srgbClr val="000000"/>
                </a:solidFill>
                <a:effectLst/>
                <a:latin typeface="Arial"/>
                <a:ea typeface="Arial"/>
                <a:cs typeface="Arial"/>
                <a:sym typeface="Arial"/>
              </a:rPr>
              <a:t>hydrometry</a:t>
            </a:r>
            <a:r>
              <a:rPr lang="en-US" sz="1100" b="0" i="0" u="none" strike="noStrike" cap="none" dirty="0">
                <a:solidFill>
                  <a:srgbClr val="000000"/>
                </a:solidFill>
                <a:effectLst/>
                <a:latin typeface="Arial"/>
                <a:ea typeface="Arial"/>
                <a:cs typeface="Arial"/>
                <a:sym typeface="Arial"/>
              </a:rPr>
              <a:t> is moderate, is when the mean depth to ground water is the highest. Like in the year 2008 and 2012, it is the deepest at -32 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506145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e7b5288d78_0_29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e7b5288d78_0_29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0948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e7b5288d78_0_29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e7b5288d78_0_29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section we will process the data in order to remove the anomalies found in EDA. </a:t>
            </a:r>
          </a:p>
          <a:p>
            <a:pPr marL="0" lvl="0" indent="0" algn="l" rtl="0">
              <a:spcBef>
                <a:spcPts val="0"/>
              </a:spcBef>
              <a:spcAft>
                <a:spcPts val="0"/>
              </a:spcAft>
              <a:buNone/>
            </a:pPr>
            <a:r>
              <a:rPr lang="en-US" dirty="0"/>
              <a:t>So ,our major issue is the missing values in all the 9 datasets. We will preprocess in three steps:</a:t>
            </a:r>
          </a:p>
          <a:p>
            <a:pPr marL="0" lvl="0" indent="0" algn="l" rtl="0">
              <a:spcBef>
                <a:spcPts val="0"/>
              </a:spcBef>
              <a:spcAft>
                <a:spcPts val="0"/>
              </a:spcAft>
              <a:buNone/>
            </a:pPr>
            <a:r>
              <a:rPr lang="en-US" dirty="0"/>
              <a:t>The first one is the choice of the metric</a:t>
            </a:r>
          </a:p>
          <a:p>
            <a:pPr marL="0" lvl="0" indent="0" algn="l" rtl="0">
              <a:spcBef>
                <a:spcPts val="0"/>
              </a:spcBef>
              <a:spcAft>
                <a:spcPts val="0"/>
              </a:spcAft>
              <a:buNone/>
            </a:pPr>
            <a:r>
              <a:rPr lang="en-US" dirty="0"/>
              <a:t>The second is the </a:t>
            </a:r>
            <a:r>
              <a:rPr lang="en-US" sz="1800" dirty="0">
                <a:solidFill>
                  <a:srgbClr val="000000"/>
                </a:solidFill>
                <a:effectLst/>
                <a:latin typeface="Times New Roman" panose="02020603050405020304" pitchFamily="18" charset="0"/>
                <a:ea typeface="Times New Roman" panose="02020603050405020304" pitchFamily="18" charset="0"/>
              </a:rPr>
              <a:t>. Imputation of missing values </a:t>
            </a:r>
          </a:p>
          <a:p>
            <a:pPr marL="0" lvl="0" indent="0" algn="l" rtl="0">
              <a:spcBef>
                <a:spcPts val="0"/>
              </a:spcBef>
              <a:spcAft>
                <a:spcPts val="0"/>
              </a:spcAft>
              <a:buNone/>
            </a:pPr>
            <a:r>
              <a:rPr lang="en-US" dirty="0"/>
              <a:t>And the third and last step is the prediction of </a:t>
            </a:r>
            <a:r>
              <a:rPr lang="en-US" sz="3200" dirty="0"/>
              <a:t>target feature with Random Forest,</a:t>
            </a:r>
            <a:r>
              <a:rPr lang="en-US" dirty="0"/>
              <a:t> , Linear Regression, Decision Tree and KNN, with different values of k.</a:t>
            </a:r>
          </a:p>
        </p:txBody>
      </p:sp>
    </p:spTree>
    <p:extLst>
      <p:ext uri="{BB962C8B-B14F-4D97-AF65-F5344CB8AC3E}">
        <p14:creationId xmlns:p14="http://schemas.microsoft.com/office/powerpoint/2010/main" val="3322092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choose the best metrics that we will work with in the following parts, we calculate Mean Absolute Error scores, Median Absolute Error scores, MSE scores, RMSE scores, RMSLE scores and R2 scores for different k value in the KNN Imputer in one of our datasets. The metrics used in this section are about the  models of random forest that is depends by the K of the KNN Imputer.</a:t>
            </a:r>
          </a:p>
          <a:p>
            <a:pPr marL="158750" indent="0">
              <a:buNone/>
            </a:pPr>
            <a:r>
              <a:rPr lang="en-US" dirty="0"/>
              <a:t> </a:t>
            </a:r>
          </a:p>
          <a:p>
            <a:pPr marL="158750" indent="0">
              <a:buNone/>
            </a:pPr>
            <a:r>
              <a:rPr lang="en-US" dirty="0"/>
              <a:t>The metrics chosen </a:t>
            </a:r>
            <a:r>
              <a:rPr lang="en-US" b="1" dirty="0"/>
              <a:t>are Median Absolute Error (MAE), Root Mean Square Log Error (RMSLE</a:t>
            </a:r>
            <a:r>
              <a:rPr lang="en-US" dirty="0"/>
              <a:t>) </a:t>
            </a:r>
            <a:r>
              <a:rPr lang="en-US" b="1" dirty="0"/>
              <a:t>and R Squared (R²) </a:t>
            </a:r>
            <a:r>
              <a:rPr lang="en-US" dirty="0"/>
              <a:t>:</a:t>
            </a:r>
          </a:p>
          <a:p>
            <a:pPr marL="158750" indent="0">
              <a:buNone/>
            </a:pPr>
            <a:r>
              <a:rPr lang="en-US" dirty="0"/>
              <a:t>We have chosen the MAE because it’s  robust to outliers whereas RMSE is not and Using median is an extreme way of trimming extreme values.</a:t>
            </a:r>
          </a:p>
          <a:p>
            <a:pPr marL="158750" indent="0">
              <a:buNone/>
            </a:pPr>
            <a:endParaRPr lang="en-US" dirty="0"/>
          </a:p>
          <a:p>
            <a:pPr marL="158750" indent="0">
              <a:buNone/>
            </a:pPr>
            <a:r>
              <a:rPr lang="en-US" dirty="0"/>
              <a:t>RMSLE is used because the underestimation of the target variable is not acceptable, but overestimation can be tolerated. The RMLSE incurs a larger penalty for the underestimation of the actual value. Also, we don’t want to penalize huge differences in the predicted and the actual values when both predicted and actual values are huge numbers.</a:t>
            </a:r>
          </a:p>
          <a:p>
            <a:pPr marL="158750" indent="0">
              <a:buNone/>
            </a:pPr>
            <a:endParaRPr lang="en-US" dirty="0"/>
          </a:p>
          <a:p>
            <a:pPr marL="158750" indent="0">
              <a:buNone/>
            </a:pPr>
            <a:r>
              <a:rPr lang="en-US" dirty="0"/>
              <a:t>And finally, we chose the R² because ,high   R² means that the correlation between observed and predicted values is high. It tells how good our regression model is as compared to a very simple model that just predicts the mean value of target from the train set as predictions.</a:t>
            </a:r>
          </a:p>
        </p:txBody>
      </p:sp>
    </p:spTree>
    <p:extLst>
      <p:ext uri="{BB962C8B-B14F-4D97-AF65-F5344CB8AC3E}">
        <p14:creationId xmlns:p14="http://schemas.microsoft.com/office/powerpoint/2010/main" val="2101023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take only the rows where target features are not null. Impute the missing values in the independent features using KNN imputation with the selected least error k value (this is done by plotting k values with our chosen metrics MAE, RMSLE, and R2 score). </a:t>
            </a:r>
          </a:p>
          <a:p>
            <a:pPr marL="158750" indent="0">
              <a:buNone/>
            </a:pPr>
            <a:endParaRPr lang="en-US" dirty="0"/>
          </a:p>
          <a:p>
            <a:pPr marL="158750" indent="0">
              <a:buNone/>
            </a:pPr>
            <a:r>
              <a:rPr lang="en-US" dirty="0"/>
              <a:t>Like you see here, we have 3 graphs with different metrics by different algorithms and </a:t>
            </a:r>
            <a:r>
              <a:rPr lang="en-US" dirty="0" err="1"/>
              <a:t>diffrents</a:t>
            </a:r>
            <a:r>
              <a:rPr lang="en-US" dirty="0"/>
              <a:t> K Values.</a:t>
            </a:r>
          </a:p>
          <a:p>
            <a:pPr marL="158750" indent="0">
              <a:buNone/>
            </a:pPr>
            <a:r>
              <a:rPr lang="en-US" dirty="0"/>
              <a:t>We remarks that the best one </a:t>
            </a:r>
            <a:r>
              <a:rPr lang="en-US" dirty="0" err="1"/>
              <a:t>ise</a:t>
            </a:r>
            <a:r>
              <a:rPr lang="en-US" dirty="0"/>
              <a:t> the random forest.</a:t>
            </a:r>
          </a:p>
          <a:p>
            <a:pPr marL="158750" indent="0">
              <a:buNone/>
            </a:pPr>
            <a:endParaRPr lang="en-US" dirty="0"/>
          </a:p>
          <a:p>
            <a:pPr marL="158750" indent="0">
              <a:buNone/>
            </a:pPr>
            <a:r>
              <a:rPr lang="en-US" dirty="0"/>
              <a:t>Notice that is an example of aquifer </a:t>
            </a:r>
            <a:r>
              <a:rPr lang="en-US" dirty="0" err="1"/>
              <a:t>auser</a:t>
            </a:r>
            <a:r>
              <a:rPr lang="en-US" dirty="0"/>
              <a:t>, In other case we found other algorithms are best than random forest. </a:t>
            </a:r>
          </a:p>
        </p:txBody>
      </p:sp>
    </p:spTree>
    <p:extLst>
      <p:ext uri="{BB962C8B-B14F-4D97-AF65-F5344CB8AC3E}">
        <p14:creationId xmlns:p14="http://schemas.microsoft.com/office/powerpoint/2010/main" val="3072185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07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Like we see in the previous step (different plots for model's error metrics) the best one is Random Forest model.</a:t>
            </a:r>
          </a:p>
          <a:p>
            <a:pPr marL="158750" marR="0" lvl="0" indent="0" algn="l" defTabSz="914400" rtl="0" eaLnBrk="1" fontAlgn="auto" latinLnBrk="0" hangingPunct="1">
              <a:lnSpc>
                <a:spcPct val="107000"/>
              </a:lnSpc>
              <a:spcBef>
                <a:spcPts val="0"/>
              </a:spcBef>
              <a:spcAft>
                <a:spcPts val="800"/>
              </a:spcAft>
              <a:buClr>
                <a:srgbClr val="000000"/>
              </a:buClr>
              <a:buSzPts val="1100"/>
              <a:buFont typeface="Arial"/>
              <a:buNone/>
              <a:tabLst/>
              <a:defRPr/>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can see in the figure the variation of performance for different k values, and for that example the best one is the k = 18</a:t>
            </a:r>
          </a:p>
          <a:p>
            <a:pPr marL="158750" marR="0" lvl="0" indent="0" algn="l" defTabSz="914400" rtl="0" eaLnBrk="1" fontAlgn="auto" latinLnBrk="0" hangingPunct="1">
              <a:lnSpc>
                <a:spcPct val="107000"/>
              </a:lnSpc>
              <a:spcBef>
                <a:spcPts val="0"/>
              </a:spcBef>
              <a:spcAft>
                <a:spcPts val="800"/>
              </a:spcAft>
              <a:buClr>
                <a:srgbClr val="000000"/>
              </a:buClr>
              <a:buSzPts val="1100"/>
              <a:buFont typeface="Arial"/>
              <a:buNone/>
              <a:tabLst/>
              <a:defRPr/>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158750" marR="0" lvl="0" indent="0" algn="l" defTabSz="914400" rtl="0" eaLnBrk="1" fontAlgn="auto" latinLnBrk="0" hangingPunct="1">
              <a:lnSpc>
                <a:spcPct val="107000"/>
              </a:lnSpc>
              <a:spcBef>
                <a:spcPts val="0"/>
              </a:spcBef>
              <a:spcAft>
                <a:spcPts val="800"/>
              </a:spcAft>
              <a:buClr>
                <a:srgbClr val="000000"/>
              </a:buClr>
              <a:buSzPts val="1100"/>
              <a:buFont typeface="Arial"/>
              <a:buNone/>
              <a:tabLst/>
              <a:defRP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As conclusion we will take this k=18 and we train the model with k=18.</a:t>
            </a:r>
          </a:p>
          <a:p>
            <a:pPr marL="158750" indent="0">
              <a:lnSpc>
                <a:spcPct val="107000"/>
              </a:lnSpc>
              <a:spcAft>
                <a:spcPts val="800"/>
              </a:spcAft>
              <a:buNone/>
            </a:pPr>
            <a:endParaRPr lang="en-US" dirty="0"/>
          </a:p>
        </p:txBody>
      </p:sp>
    </p:spTree>
    <p:extLst>
      <p:ext uri="{BB962C8B-B14F-4D97-AF65-F5344CB8AC3E}">
        <p14:creationId xmlns:p14="http://schemas.microsoft.com/office/powerpoint/2010/main" val="1907897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e7a021b27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e7a021b27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087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e7b5288d78_0_29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e7b5288d78_0_29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3050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e7b5288d78_0_29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e7b5288d78_0_29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063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58750" indent="0">
              <a:buNone/>
            </a:pPr>
            <a:r>
              <a:rPr lang="en-US" dirty="0"/>
              <a:t>We started by daily average, then we combined the 4 aquifer datasets to apply the shifts to the combined data, for example, in the case that we have daily, we shifted the data by combination of 1 to 31 days, our goal is the least error for the model </a:t>
            </a:r>
            <a:r>
              <a:rPr lang="en-US" dirty="0" err="1"/>
              <a:t>tha</a:t>
            </a:r>
            <a:r>
              <a:rPr lang="en-US" dirty="0"/>
              <a:t> we used by the random forest, i.e., that number of days shows the real effect of rainfall and temperature.</a:t>
            </a:r>
          </a:p>
          <a:p>
            <a:pPr marL="158750" indent="0">
              <a:buNone/>
            </a:pPr>
            <a:r>
              <a:rPr lang="en-US" dirty="0"/>
              <a:t>We observed that the least error i.e., the actual effect of rainfall and temperature is observed when the values are recorded after 26 days. So, we will shift the values by 26 days (the same method to the other durations). As a conclusion of observing best results at 26 days, 8 weeks, and 2 months, let’s have the final aquifers dataset by shifting the values by 56 days (8 weeks or 2 months) backward. </a:t>
            </a:r>
            <a:endParaRPr lang="fr-FR" dirty="0"/>
          </a:p>
        </p:txBody>
      </p:sp>
    </p:spTree>
    <p:extLst>
      <p:ext uri="{BB962C8B-B14F-4D97-AF65-F5344CB8AC3E}">
        <p14:creationId xmlns:p14="http://schemas.microsoft.com/office/powerpoint/2010/main" val="1924530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e7a021b27b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e7a021b27b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Water is an indispensable resource for human and economical welfare, and modern society depends on complex, interconnected infrastructures to provide safe water to consumers. Given this complexity, efficient numerical techniques are needed to support optimal control and management of water distribution systems. </a:t>
            </a:r>
            <a:endParaRPr dirty="0"/>
          </a:p>
        </p:txBody>
      </p:sp>
    </p:spTree>
    <p:extLst>
      <p:ext uri="{BB962C8B-B14F-4D97-AF65-F5344CB8AC3E}">
        <p14:creationId xmlns:p14="http://schemas.microsoft.com/office/powerpoint/2010/main" val="128169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e7a021b27b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e7a021b27b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Water is an indispensable resource for human and economical welfare, and modern society depends on complex, interconnected infrastructures to provide safe water to consumers. Given this complexity, efficient numerical techniques are needed to support optimal control and management of water distribution systems. </a:t>
            </a:r>
            <a:endParaRPr dirty="0"/>
          </a:p>
        </p:txBody>
      </p:sp>
    </p:spTree>
    <p:extLst>
      <p:ext uri="{BB962C8B-B14F-4D97-AF65-F5344CB8AC3E}">
        <p14:creationId xmlns:p14="http://schemas.microsoft.com/office/powerpoint/2010/main" val="377368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e7b5288d78_0_29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e7b5288d78_0_29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a:t>
            </a:r>
            <a:r>
              <a:rPr lang="en-US" dirty="0" err="1"/>
              <a:t>Acea</a:t>
            </a:r>
            <a:r>
              <a:rPr lang="en-US" dirty="0"/>
              <a:t> Group is one of the largest Italian </a:t>
            </a:r>
            <a:r>
              <a:rPr lang="en-US" dirty="0" err="1"/>
              <a:t>multiutility</a:t>
            </a:r>
            <a:r>
              <a:rPr lang="en-US" dirty="0"/>
              <a:t> operators in the water services sector supplying 9 million inhabitants. It organized a</a:t>
            </a:r>
            <a:r>
              <a:rPr lang="en-US" baseline="0" dirty="0"/>
              <a:t> </a:t>
            </a:r>
            <a:r>
              <a:rPr lang="en-US" dirty="0"/>
              <a:t>competition on </a:t>
            </a:r>
            <a:r>
              <a:rPr lang="en-US" dirty="0" err="1"/>
              <a:t>Kaggle</a:t>
            </a:r>
            <a:r>
              <a:rPr lang="en-US" dirty="0"/>
              <a:t> to get help in predicting the water level in various types of water bodies over different seasons of the year. It is crucial for a water supply company to forecast the water level in a waterbody (water spring, lake, river, or aquifer) to handle daily consumption. It can become tedious in scenarios like during fall and winter, water bodies are refilled, but during spring and summer, they start to drain. To help preserve the health of these water bodies it is important to predict the most efficient water availability, in terms of level and water flow for each day of the year.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41352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e7a021b27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e7a021b27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1231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e7b5288d78_0_29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e7b5288d78_0_29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use nine different datasets, completely independent and not linked to each other. Each dataset can represent a different kind of waterbody. As each waterbody is different from the other, the related features as well are different from each other. So, if for instance we consider a water spring we notice that its features are different from the lake’s one. This is correct and reflects the behavior and characteristics of each waterbody. The </a:t>
            </a:r>
            <a:r>
              <a:rPr lang="en-US" dirty="0" err="1"/>
              <a:t>Acea</a:t>
            </a:r>
            <a:r>
              <a:rPr lang="en-US" dirty="0"/>
              <a:t> Group deals with four different types of waterbodies: water spring (for which three datasets are provided), lake (for which a dataset is provided), river (for which a dataset is provided) and aquifers (for which four datasets are provided).</a:t>
            </a:r>
            <a:endParaRPr dirty="0"/>
          </a:p>
        </p:txBody>
      </p:sp>
    </p:spTree>
    <p:extLst>
      <p:ext uri="{BB962C8B-B14F-4D97-AF65-F5344CB8AC3E}">
        <p14:creationId xmlns:p14="http://schemas.microsoft.com/office/powerpoint/2010/main" val="1747020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e7b5288d78_0_29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e7b5288d78_0_29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112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e7b5288d78_0_29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e7b5288d78_0_29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a:t>
            </a:r>
            <a:r>
              <a:rPr lang="en-US" dirty="0" err="1"/>
              <a:t>Acea</a:t>
            </a:r>
            <a:r>
              <a:rPr lang="en-US" dirty="0"/>
              <a:t> Group is one of the largest Italian </a:t>
            </a:r>
            <a:r>
              <a:rPr lang="en-US" dirty="0" err="1"/>
              <a:t>multiutility</a:t>
            </a:r>
            <a:r>
              <a:rPr lang="en-US" dirty="0"/>
              <a:t> operators in the water services sector supplying 9 million inhabitants. It organized a</a:t>
            </a:r>
            <a:r>
              <a:rPr lang="en-US" baseline="0" dirty="0"/>
              <a:t> </a:t>
            </a:r>
            <a:r>
              <a:rPr lang="en-US" dirty="0"/>
              <a:t>competition on </a:t>
            </a:r>
            <a:r>
              <a:rPr lang="en-US" dirty="0" err="1"/>
              <a:t>Kaggle</a:t>
            </a:r>
            <a:r>
              <a:rPr lang="en-US" dirty="0"/>
              <a:t> to get help in predicting the water level in various types of water bodies over different seasons of the year. It is crucial for a water supply company to forecast the water level in a waterbody (water spring, lake, river, or aquifer) to handle daily consumption. It can become tedious in scenarios like during fall and winter, water bodies are refilled, but during spring and summer, they start to drain. To help preserve the health of these water bodies it is important to predict the most efficient water availability, in terms of level and water flow for each day of the year.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1073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e7b5288d78_0_29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e7b5288d78_0_29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used a few graphs to do the analysis of data, then we explained each graph to explore the data, in order to understand them well, in this presentation , we will display some of them and there exploration.</a:t>
            </a:r>
            <a:endParaRPr dirty="0"/>
          </a:p>
        </p:txBody>
      </p:sp>
    </p:spTree>
    <p:extLst>
      <p:ext uri="{BB962C8B-B14F-4D97-AF65-F5344CB8AC3E}">
        <p14:creationId xmlns:p14="http://schemas.microsoft.com/office/powerpoint/2010/main" val="2738513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31205" t="21461" r="31680" b="26711"/>
          <a:stretch/>
        </p:blipFill>
        <p:spPr>
          <a:xfrm>
            <a:off x="1890600" y="469725"/>
            <a:ext cx="5073077" cy="3984725"/>
          </a:xfrm>
          <a:prstGeom prst="rect">
            <a:avLst/>
          </a:prstGeom>
          <a:noFill/>
          <a:ln>
            <a:noFill/>
          </a:ln>
        </p:spPr>
      </p:pic>
      <p:pic>
        <p:nvPicPr>
          <p:cNvPr id="11" name="Google Shape;11;p2"/>
          <p:cNvPicPr preferRelativeResize="0"/>
          <p:nvPr/>
        </p:nvPicPr>
        <p:blipFill rotWithShape="1">
          <a:blip r:embed="rId3">
            <a:alphaModFix/>
          </a:blip>
          <a:srcRect l="19549" t="37004" r="51290" b="21356"/>
          <a:stretch/>
        </p:blipFill>
        <p:spPr>
          <a:xfrm>
            <a:off x="-752375" y="-692850"/>
            <a:ext cx="3424402" cy="2750625"/>
          </a:xfrm>
          <a:prstGeom prst="rect">
            <a:avLst/>
          </a:prstGeom>
          <a:noFill/>
          <a:ln>
            <a:noFill/>
          </a:ln>
        </p:spPr>
      </p:pic>
      <p:sp>
        <p:nvSpPr>
          <p:cNvPr id="12" name="Google Shape;12;p2"/>
          <p:cNvSpPr/>
          <p:nvPr/>
        </p:nvSpPr>
        <p:spPr>
          <a:xfrm>
            <a:off x="8665269" y="1897014"/>
            <a:ext cx="220642" cy="4090234"/>
          </a:xfrm>
          <a:custGeom>
            <a:avLst/>
            <a:gdLst/>
            <a:ahLst/>
            <a:cxnLst/>
            <a:rect l="l" t="t" r="r" b="b"/>
            <a:pathLst>
              <a:path w="2733" h="33915" extrusionOk="0">
                <a:moveTo>
                  <a:pt x="2523" y="0"/>
                </a:moveTo>
                <a:cubicBezTo>
                  <a:pt x="2417" y="0"/>
                  <a:pt x="2310" y="66"/>
                  <a:pt x="2310" y="196"/>
                </a:cubicBezTo>
                <a:cubicBezTo>
                  <a:pt x="2275" y="4507"/>
                  <a:pt x="2096" y="8817"/>
                  <a:pt x="1834" y="13115"/>
                </a:cubicBezTo>
                <a:cubicBezTo>
                  <a:pt x="1703" y="15246"/>
                  <a:pt x="1584" y="17389"/>
                  <a:pt x="1370" y="19508"/>
                </a:cubicBezTo>
                <a:cubicBezTo>
                  <a:pt x="1143" y="21651"/>
                  <a:pt x="941" y="23807"/>
                  <a:pt x="715" y="25950"/>
                </a:cubicBezTo>
                <a:cubicBezTo>
                  <a:pt x="477" y="28379"/>
                  <a:pt x="262" y="30795"/>
                  <a:pt x="36" y="33212"/>
                </a:cubicBezTo>
                <a:cubicBezTo>
                  <a:pt x="0" y="33593"/>
                  <a:pt x="381" y="33915"/>
                  <a:pt x="739" y="33915"/>
                </a:cubicBezTo>
                <a:cubicBezTo>
                  <a:pt x="1155" y="33915"/>
                  <a:pt x="1405" y="33593"/>
                  <a:pt x="1441" y="33212"/>
                </a:cubicBezTo>
                <a:cubicBezTo>
                  <a:pt x="1905" y="28938"/>
                  <a:pt x="2191" y="24640"/>
                  <a:pt x="2298" y="20342"/>
                </a:cubicBezTo>
                <a:cubicBezTo>
                  <a:pt x="2406" y="16056"/>
                  <a:pt x="2572" y="11781"/>
                  <a:pt x="2644" y="7495"/>
                </a:cubicBezTo>
                <a:cubicBezTo>
                  <a:pt x="2679" y="5066"/>
                  <a:pt x="2703" y="2625"/>
                  <a:pt x="2727" y="196"/>
                </a:cubicBezTo>
                <a:cubicBezTo>
                  <a:pt x="2733" y="66"/>
                  <a:pt x="2629" y="0"/>
                  <a:pt x="2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7257009" y="2178168"/>
            <a:ext cx="1010232" cy="1837869"/>
            <a:chOff x="3452200" y="1678600"/>
            <a:chExt cx="406925" cy="740300"/>
          </a:xfrm>
        </p:grpSpPr>
        <p:sp>
          <p:nvSpPr>
            <p:cNvPr id="14" name="Google Shape;14;p2"/>
            <p:cNvSpPr/>
            <p:nvPr/>
          </p:nvSpPr>
          <p:spPr>
            <a:xfrm>
              <a:off x="3498925" y="1784575"/>
              <a:ext cx="42600" cy="32775"/>
            </a:xfrm>
            <a:custGeom>
              <a:avLst/>
              <a:gdLst/>
              <a:ahLst/>
              <a:cxnLst/>
              <a:rect l="l" t="t" r="r" b="b"/>
              <a:pathLst>
                <a:path w="1704" h="1311" extrusionOk="0">
                  <a:moveTo>
                    <a:pt x="858" y="1"/>
                  </a:moveTo>
                  <a:cubicBezTo>
                    <a:pt x="13" y="1"/>
                    <a:pt x="1" y="1310"/>
                    <a:pt x="858" y="1310"/>
                  </a:cubicBezTo>
                  <a:cubicBezTo>
                    <a:pt x="1704" y="1310"/>
                    <a:pt x="170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53400" y="1760475"/>
              <a:ext cx="39325" cy="30675"/>
            </a:xfrm>
            <a:custGeom>
              <a:avLst/>
              <a:gdLst/>
              <a:ahLst/>
              <a:cxnLst/>
              <a:rect l="l" t="t" r="r" b="b"/>
              <a:pathLst>
                <a:path w="1573" h="1227" extrusionOk="0">
                  <a:moveTo>
                    <a:pt x="787" y="0"/>
                  </a:moveTo>
                  <a:cubicBezTo>
                    <a:pt x="1" y="0"/>
                    <a:pt x="1" y="1226"/>
                    <a:pt x="787" y="1226"/>
                  </a:cubicBezTo>
                  <a:cubicBezTo>
                    <a:pt x="1572" y="1226"/>
                    <a:pt x="1572" y="0"/>
                    <a:pt x="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50125" y="1844700"/>
              <a:ext cx="35750" cy="27700"/>
            </a:xfrm>
            <a:custGeom>
              <a:avLst/>
              <a:gdLst/>
              <a:ahLst/>
              <a:cxnLst/>
              <a:rect l="l" t="t" r="r" b="b"/>
              <a:pathLst>
                <a:path w="1430" h="1108" extrusionOk="0">
                  <a:moveTo>
                    <a:pt x="715" y="1"/>
                  </a:moveTo>
                  <a:cubicBezTo>
                    <a:pt x="1" y="1"/>
                    <a:pt x="1" y="1108"/>
                    <a:pt x="715" y="1108"/>
                  </a:cubicBezTo>
                  <a:cubicBezTo>
                    <a:pt x="1430" y="1108"/>
                    <a:pt x="1430"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612350" y="1828925"/>
              <a:ext cx="31575" cy="24425"/>
            </a:xfrm>
            <a:custGeom>
              <a:avLst/>
              <a:gdLst/>
              <a:ahLst/>
              <a:cxnLst/>
              <a:rect l="l" t="t" r="r" b="b"/>
              <a:pathLst>
                <a:path w="1263" h="977" extrusionOk="0">
                  <a:moveTo>
                    <a:pt x="631" y="1"/>
                  </a:moveTo>
                  <a:cubicBezTo>
                    <a:pt x="12" y="1"/>
                    <a:pt x="0" y="977"/>
                    <a:pt x="631" y="977"/>
                  </a:cubicBezTo>
                  <a:cubicBezTo>
                    <a:pt x="1262" y="977"/>
                    <a:pt x="1262"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24550" y="1907800"/>
              <a:ext cx="2400" cy="2125"/>
            </a:xfrm>
            <a:custGeom>
              <a:avLst/>
              <a:gdLst/>
              <a:ahLst/>
              <a:cxnLst/>
              <a:rect l="l" t="t" r="r" b="b"/>
              <a:pathLst>
                <a:path w="96" h="85" extrusionOk="0">
                  <a:moveTo>
                    <a:pt x="48" y="1"/>
                  </a:moveTo>
                  <a:cubicBezTo>
                    <a:pt x="0" y="1"/>
                    <a:pt x="0" y="84"/>
                    <a:pt x="48" y="84"/>
                  </a:cubicBezTo>
                  <a:cubicBezTo>
                    <a:pt x="96" y="84"/>
                    <a:pt x="96" y="1"/>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20675" y="1918075"/>
              <a:ext cx="25025" cy="25550"/>
            </a:xfrm>
            <a:custGeom>
              <a:avLst/>
              <a:gdLst/>
              <a:ahLst/>
              <a:cxnLst/>
              <a:rect l="l" t="t" r="r" b="b"/>
              <a:pathLst>
                <a:path w="1001" h="1022" extrusionOk="0">
                  <a:moveTo>
                    <a:pt x="507" y="0"/>
                  </a:moveTo>
                  <a:cubicBezTo>
                    <a:pt x="465" y="0"/>
                    <a:pt x="423" y="6"/>
                    <a:pt x="394" y="18"/>
                  </a:cubicBezTo>
                  <a:lnTo>
                    <a:pt x="382" y="18"/>
                  </a:lnTo>
                  <a:cubicBezTo>
                    <a:pt x="334" y="30"/>
                    <a:pt x="298" y="42"/>
                    <a:pt x="263" y="66"/>
                  </a:cubicBezTo>
                  <a:cubicBezTo>
                    <a:pt x="203" y="114"/>
                    <a:pt x="144" y="161"/>
                    <a:pt x="96" y="233"/>
                  </a:cubicBezTo>
                  <a:cubicBezTo>
                    <a:pt x="84" y="268"/>
                    <a:pt x="72" y="304"/>
                    <a:pt x="48" y="352"/>
                  </a:cubicBezTo>
                  <a:lnTo>
                    <a:pt x="24" y="399"/>
                  </a:lnTo>
                  <a:cubicBezTo>
                    <a:pt x="1" y="495"/>
                    <a:pt x="1" y="578"/>
                    <a:pt x="24" y="661"/>
                  </a:cubicBezTo>
                  <a:cubicBezTo>
                    <a:pt x="48" y="745"/>
                    <a:pt x="96" y="816"/>
                    <a:pt x="155" y="876"/>
                  </a:cubicBezTo>
                  <a:cubicBezTo>
                    <a:pt x="191" y="911"/>
                    <a:pt x="227" y="935"/>
                    <a:pt x="251" y="959"/>
                  </a:cubicBezTo>
                  <a:cubicBezTo>
                    <a:pt x="334" y="1007"/>
                    <a:pt x="417" y="1018"/>
                    <a:pt x="501" y="1018"/>
                  </a:cubicBezTo>
                  <a:cubicBezTo>
                    <a:pt x="514" y="1021"/>
                    <a:pt x="527" y="1022"/>
                    <a:pt x="539" y="1022"/>
                  </a:cubicBezTo>
                  <a:cubicBezTo>
                    <a:pt x="594" y="1022"/>
                    <a:pt x="643" y="1002"/>
                    <a:pt x="691" y="983"/>
                  </a:cubicBezTo>
                  <a:cubicBezTo>
                    <a:pt x="751" y="959"/>
                    <a:pt x="810" y="923"/>
                    <a:pt x="846" y="876"/>
                  </a:cubicBezTo>
                  <a:cubicBezTo>
                    <a:pt x="906" y="816"/>
                    <a:pt x="953" y="745"/>
                    <a:pt x="977" y="661"/>
                  </a:cubicBezTo>
                  <a:cubicBezTo>
                    <a:pt x="1001" y="578"/>
                    <a:pt x="1001" y="495"/>
                    <a:pt x="977" y="399"/>
                  </a:cubicBezTo>
                  <a:cubicBezTo>
                    <a:pt x="965" y="387"/>
                    <a:pt x="965" y="376"/>
                    <a:pt x="953" y="352"/>
                  </a:cubicBezTo>
                  <a:cubicBezTo>
                    <a:pt x="941" y="304"/>
                    <a:pt x="929" y="268"/>
                    <a:pt x="906" y="233"/>
                  </a:cubicBezTo>
                  <a:cubicBezTo>
                    <a:pt x="882" y="185"/>
                    <a:pt x="834" y="137"/>
                    <a:pt x="786" y="102"/>
                  </a:cubicBezTo>
                  <a:cubicBezTo>
                    <a:pt x="727" y="54"/>
                    <a:pt x="727" y="54"/>
                    <a:pt x="632" y="18"/>
                  </a:cubicBezTo>
                  <a:lnTo>
                    <a:pt x="620" y="18"/>
                  </a:lnTo>
                  <a:cubicBezTo>
                    <a:pt x="590" y="6"/>
                    <a:pt x="548" y="0"/>
                    <a:pt x="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10550" y="1927750"/>
              <a:ext cx="29200" cy="22650"/>
            </a:xfrm>
            <a:custGeom>
              <a:avLst/>
              <a:gdLst/>
              <a:ahLst/>
              <a:cxnLst/>
              <a:rect l="l" t="t" r="r" b="b"/>
              <a:pathLst>
                <a:path w="1168" h="906" extrusionOk="0">
                  <a:moveTo>
                    <a:pt x="584" y="0"/>
                  </a:moveTo>
                  <a:cubicBezTo>
                    <a:pt x="12" y="0"/>
                    <a:pt x="0" y="905"/>
                    <a:pt x="584" y="905"/>
                  </a:cubicBezTo>
                  <a:cubicBezTo>
                    <a:pt x="1167" y="905"/>
                    <a:pt x="1167"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684675" y="1862850"/>
              <a:ext cx="27700" cy="21775"/>
            </a:xfrm>
            <a:custGeom>
              <a:avLst/>
              <a:gdLst/>
              <a:ahLst/>
              <a:cxnLst/>
              <a:rect l="l" t="t" r="r" b="b"/>
              <a:pathLst>
                <a:path w="1108" h="871" extrusionOk="0">
                  <a:moveTo>
                    <a:pt x="560" y="1"/>
                  </a:moveTo>
                  <a:cubicBezTo>
                    <a:pt x="0" y="1"/>
                    <a:pt x="0" y="870"/>
                    <a:pt x="560" y="870"/>
                  </a:cubicBezTo>
                  <a:cubicBezTo>
                    <a:pt x="1108" y="870"/>
                    <a:pt x="1108"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669500" y="2011100"/>
              <a:ext cx="28000" cy="21750"/>
            </a:xfrm>
            <a:custGeom>
              <a:avLst/>
              <a:gdLst/>
              <a:ahLst/>
              <a:cxnLst/>
              <a:rect l="l" t="t" r="r" b="b"/>
              <a:pathLst>
                <a:path w="1120" h="870" extrusionOk="0">
                  <a:moveTo>
                    <a:pt x="560" y="0"/>
                  </a:moveTo>
                  <a:cubicBezTo>
                    <a:pt x="0" y="0"/>
                    <a:pt x="0" y="869"/>
                    <a:pt x="560" y="869"/>
                  </a:cubicBezTo>
                  <a:cubicBezTo>
                    <a:pt x="1119" y="869"/>
                    <a:pt x="111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741525" y="1783525"/>
              <a:ext cx="26525" cy="24750"/>
            </a:xfrm>
            <a:custGeom>
              <a:avLst/>
              <a:gdLst/>
              <a:ahLst/>
              <a:cxnLst/>
              <a:rect l="l" t="t" r="r" b="b"/>
              <a:pathLst>
                <a:path w="1061" h="990" extrusionOk="0">
                  <a:moveTo>
                    <a:pt x="493" y="1"/>
                  </a:moveTo>
                  <a:cubicBezTo>
                    <a:pt x="450" y="1"/>
                    <a:pt x="405" y="7"/>
                    <a:pt x="358" y="19"/>
                  </a:cubicBezTo>
                  <a:cubicBezTo>
                    <a:pt x="274" y="43"/>
                    <a:pt x="203" y="90"/>
                    <a:pt x="143" y="150"/>
                  </a:cubicBezTo>
                  <a:cubicBezTo>
                    <a:pt x="120" y="185"/>
                    <a:pt x="96" y="209"/>
                    <a:pt x="60" y="245"/>
                  </a:cubicBezTo>
                  <a:cubicBezTo>
                    <a:pt x="24" y="328"/>
                    <a:pt x="1" y="412"/>
                    <a:pt x="1" y="495"/>
                  </a:cubicBezTo>
                  <a:cubicBezTo>
                    <a:pt x="1" y="566"/>
                    <a:pt x="12" y="626"/>
                    <a:pt x="36" y="685"/>
                  </a:cubicBezTo>
                  <a:cubicBezTo>
                    <a:pt x="60" y="745"/>
                    <a:pt x="96" y="793"/>
                    <a:pt x="143" y="840"/>
                  </a:cubicBezTo>
                  <a:cubicBezTo>
                    <a:pt x="203" y="900"/>
                    <a:pt x="274" y="947"/>
                    <a:pt x="358" y="971"/>
                  </a:cubicBezTo>
                  <a:cubicBezTo>
                    <a:pt x="399" y="983"/>
                    <a:pt x="444" y="989"/>
                    <a:pt x="489" y="989"/>
                  </a:cubicBezTo>
                  <a:cubicBezTo>
                    <a:pt x="533" y="989"/>
                    <a:pt x="578" y="983"/>
                    <a:pt x="620" y="971"/>
                  </a:cubicBezTo>
                  <a:cubicBezTo>
                    <a:pt x="655" y="959"/>
                    <a:pt x="679" y="959"/>
                    <a:pt x="715" y="947"/>
                  </a:cubicBezTo>
                  <a:cubicBezTo>
                    <a:pt x="751" y="935"/>
                    <a:pt x="786" y="912"/>
                    <a:pt x="822" y="900"/>
                  </a:cubicBezTo>
                  <a:cubicBezTo>
                    <a:pt x="882" y="876"/>
                    <a:pt x="929" y="828"/>
                    <a:pt x="953" y="781"/>
                  </a:cubicBezTo>
                  <a:cubicBezTo>
                    <a:pt x="989" y="745"/>
                    <a:pt x="1013" y="721"/>
                    <a:pt x="1025" y="674"/>
                  </a:cubicBezTo>
                  <a:cubicBezTo>
                    <a:pt x="1048" y="614"/>
                    <a:pt x="1060" y="554"/>
                    <a:pt x="1060" y="495"/>
                  </a:cubicBezTo>
                  <a:cubicBezTo>
                    <a:pt x="1048" y="447"/>
                    <a:pt x="1048" y="412"/>
                    <a:pt x="1048" y="364"/>
                  </a:cubicBezTo>
                  <a:cubicBezTo>
                    <a:pt x="1025" y="328"/>
                    <a:pt x="1013" y="293"/>
                    <a:pt x="1001" y="257"/>
                  </a:cubicBezTo>
                  <a:cubicBezTo>
                    <a:pt x="965" y="197"/>
                    <a:pt x="929" y="162"/>
                    <a:pt x="870" y="126"/>
                  </a:cubicBezTo>
                  <a:cubicBezTo>
                    <a:pt x="834" y="78"/>
                    <a:pt x="774" y="54"/>
                    <a:pt x="715" y="43"/>
                  </a:cubicBezTo>
                  <a:cubicBezTo>
                    <a:pt x="691" y="31"/>
                    <a:pt x="655" y="31"/>
                    <a:pt x="620" y="19"/>
                  </a:cubicBezTo>
                  <a:cubicBezTo>
                    <a:pt x="578" y="7"/>
                    <a:pt x="536" y="1"/>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667700" y="1734875"/>
              <a:ext cx="21475" cy="23525"/>
            </a:xfrm>
            <a:custGeom>
              <a:avLst/>
              <a:gdLst/>
              <a:ahLst/>
              <a:cxnLst/>
              <a:rect l="l" t="t" r="r" b="b"/>
              <a:pathLst>
                <a:path w="859" h="941" extrusionOk="0">
                  <a:moveTo>
                    <a:pt x="429" y="0"/>
                  </a:moveTo>
                  <a:cubicBezTo>
                    <a:pt x="370" y="0"/>
                    <a:pt x="322" y="12"/>
                    <a:pt x="263" y="48"/>
                  </a:cubicBezTo>
                  <a:cubicBezTo>
                    <a:pt x="215" y="60"/>
                    <a:pt x="168" y="84"/>
                    <a:pt x="132" y="131"/>
                  </a:cubicBezTo>
                  <a:cubicBezTo>
                    <a:pt x="72" y="179"/>
                    <a:pt x="37" y="250"/>
                    <a:pt x="25" y="322"/>
                  </a:cubicBezTo>
                  <a:cubicBezTo>
                    <a:pt x="1" y="393"/>
                    <a:pt x="1" y="465"/>
                    <a:pt x="25" y="548"/>
                  </a:cubicBezTo>
                  <a:cubicBezTo>
                    <a:pt x="25" y="572"/>
                    <a:pt x="25" y="607"/>
                    <a:pt x="37" y="643"/>
                  </a:cubicBezTo>
                  <a:cubicBezTo>
                    <a:pt x="48" y="679"/>
                    <a:pt x="60" y="703"/>
                    <a:pt x="72" y="738"/>
                  </a:cubicBezTo>
                  <a:cubicBezTo>
                    <a:pt x="96" y="786"/>
                    <a:pt x="132" y="822"/>
                    <a:pt x="179" y="857"/>
                  </a:cubicBezTo>
                  <a:cubicBezTo>
                    <a:pt x="203" y="881"/>
                    <a:pt x="239" y="893"/>
                    <a:pt x="275" y="905"/>
                  </a:cubicBezTo>
                  <a:cubicBezTo>
                    <a:pt x="322" y="929"/>
                    <a:pt x="370" y="941"/>
                    <a:pt x="429" y="941"/>
                  </a:cubicBezTo>
                  <a:cubicBezTo>
                    <a:pt x="465" y="941"/>
                    <a:pt x="501" y="929"/>
                    <a:pt x="537" y="929"/>
                  </a:cubicBezTo>
                  <a:cubicBezTo>
                    <a:pt x="572" y="917"/>
                    <a:pt x="608" y="905"/>
                    <a:pt x="632" y="881"/>
                  </a:cubicBezTo>
                  <a:cubicBezTo>
                    <a:pt x="679" y="857"/>
                    <a:pt x="727" y="822"/>
                    <a:pt x="751" y="786"/>
                  </a:cubicBezTo>
                  <a:cubicBezTo>
                    <a:pt x="787" y="738"/>
                    <a:pt x="810" y="691"/>
                    <a:pt x="822" y="643"/>
                  </a:cubicBezTo>
                  <a:cubicBezTo>
                    <a:pt x="834" y="607"/>
                    <a:pt x="834" y="572"/>
                    <a:pt x="846" y="548"/>
                  </a:cubicBezTo>
                  <a:cubicBezTo>
                    <a:pt x="858" y="465"/>
                    <a:pt x="858" y="393"/>
                    <a:pt x="846" y="322"/>
                  </a:cubicBezTo>
                  <a:cubicBezTo>
                    <a:pt x="822" y="250"/>
                    <a:pt x="787" y="179"/>
                    <a:pt x="727" y="131"/>
                  </a:cubicBezTo>
                  <a:cubicBezTo>
                    <a:pt x="703" y="107"/>
                    <a:pt x="679" y="84"/>
                    <a:pt x="644" y="60"/>
                  </a:cubicBezTo>
                  <a:cubicBezTo>
                    <a:pt x="572" y="24"/>
                    <a:pt x="513"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679900" y="1678600"/>
              <a:ext cx="17300" cy="13425"/>
            </a:xfrm>
            <a:custGeom>
              <a:avLst/>
              <a:gdLst/>
              <a:ahLst/>
              <a:cxnLst/>
              <a:rect l="l" t="t" r="r" b="b"/>
              <a:pathLst>
                <a:path w="692" h="537" extrusionOk="0">
                  <a:moveTo>
                    <a:pt x="346" y="1"/>
                  </a:moveTo>
                  <a:cubicBezTo>
                    <a:pt x="1" y="1"/>
                    <a:pt x="1" y="537"/>
                    <a:pt x="346" y="537"/>
                  </a:cubicBezTo>
                  <a:cubicBezTo>
                    <a:pt x="692" y="537"/>
                    <a:pt x="692"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578700" y="1700050"/>
              <a:ext cx="13725" cy="10725"/>
            </a:xfrm>
            <a:custGeom>
              <a:avLst/>
              <a:gdLst/>
              <a:ahLst/>
              <a:cxnLst/>
              <a:rect l="l" t="t" r="r" b="b"/>
              <a:pathLst>
                <a:path w="549" h="429" extrusionOk="0">
                  <a:moveTo>
                    <a:pt x="275" y="0"/>
                  </a:moveTo>
                  <a:cubicBezTo>
                    <a:pt x="1" y="0"/>
                    <a:pt x="1" y="429"/>
                    <a:pt x="275" y="429"/>
                  </a:cubicBezTo>
                  <a:cubicBezTo>
                    <a:pt x="549" y="429"/>
                    <a:pt x="549"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460250" y="1696475"/>
              <a:ext cx="29475" cy="22950"/>
            </a:xfrm>
            <a:custGeom>
              <a:avLst/>
              <a:gdLst/>
              <a:ahLst/>
              <a:cxnLst/>
              <a:rect l="l" t="t" r="r" b="b"/>
              <a:pathLst>
                <a:path w="1179" h="918" extrusionOk="0">
                  <a:moveTo>
                    <a:pt x="595" y="0"/>
                  </a:moveTo>
                  <a:cubicBezTo>
                    <a:pt x="0" y="0"/>
                    <a:pt x="0" y="917"/>
                    <a:pt x="595" y="917"/>
                  </a:cubicBezTo>
                  <a:cubicBezTo>
                    <a:pt x="1179" y="917"/>
                    <a:pt x="1179" y="0"/>
                    <a:pt x="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52200" y="1860775"/>
              <a:ext cx="20575" cy="15800"/>
            </a:xfrm>
            <a:custGeom>
              <a:avLst/>
              <a:gdLst/>
              <a:ahLst/>
              <a:cxnLst/>
              <a:rect l="l" t="t" r="r" b="b"/>
              <a:pathLst>
                <a:path w="823" h="632" extrusionOk="0">
                  <a:moveTo>
                    <a:pt x="417" y="1"/>
                  </a:moveTo>
                  <a:cubicBezTo>
                    <a:pt x="1" y="1"/>
                    <a:pt x="1" y="632"/>
                    <a:pt x="417" y="632"/>
                  </a:cubicBezTo>
                  <a:cubicBezTo>
                    <a:pt x="822" y="632"/>
                    <a:pt x="822"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60250" y="2041150"/>
              <a:ext cx="34550" cy="26825"/>
            </a:xfrm>
            <a:custGeom>
              <a:avLst/>
              <a:gdLst/>
              <a:ahLst/>
              <a:cxnLst/>
              <a:rect l="l" t="t" r="r" b="b"/>
              <a:pathLst>
                <a:path w="1382" h="1073" extrusionOk="0">
                  <a:moveTo>
                    <a:pt x="691" y="1"/>
                  </a:moveTo>
                  <a:cubicBezTo>
                    <a:pt x="0" y="1"/>
                    <a:pt x="0" y="1072"/>
                    <a:pt x="691" y="1072"/>
                  </a:cubicBezTo>
                  <a:cubicBezTo>
                    <a:pt x="1381" y="1072"/>
                    <a:pt x="1381" y="1"/>
                    <a:pt x="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553700" y="2114075"/>
              <a:ext cx="8650" cy="6575"/>
            </a:xfrm>
            <a:custGeom>
              <a:avLst/>
              <a:gdLst/>
              <a:ahLst/>
              <a:cxnLst/>
              <a:rect l="l" t="t" r="r" b="b"/>
              <a:pathLst>
                <a:path w="346" h="263" extrusionOk="0">
                  <a:moveTo>
                    <a:pt x="167" y="1"/>
                  </a:moveTo>
                  <a:cubicBezTo>
                    <a:pt x="1" y="1"/>
                    <a:pt x="1" y="263"/>
                    <a:pt x="167" y="263"/>
                  </a:cubicBezTo>
                  <a:cubicBezTo>
                    <a:pt x="346" y="263"/>
                    <a:pt x="346"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679625" y="2075675"/>
              <a:ext cx="22925" cy="17900"/>
            </a:xfrm>
            <a:custGeom>
              <a:avLst/>
              <a:gdLst/>
              <a:ahLst/>
              <a:cxnLst/>
              <a:rect l="l" t="t" r="r" b="b"/>
              <a:pathLst>
                <a:path w="917" h="716" extrusionOk="0">
                  <a:moveTo>
                    <a:pt x="453" y="1"/>
                  </a:moveTo>
                  <a:cubicBezTo>
                    <a:pt x="0" y="1"/>
                    <a:pt x="0" y="715"/>
                    <a:pt x="453" y="715"/>
                  </a:cubicBezTo>
                  <a:cubicBezTo>
                    <a:pt x="917" y="715"/>
                    <a:pt x="917" y="1"/>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753125" y="1902450"/>
              <a:ext cx="33075" cy="32075"/>
            </a:xfrm>
            <a:custGeom>
              <a:avLst/>
              <a:gdLst/>
              <a:ahLst/>
              <a:cxnLst/>
              <a:rect l="l" t="t" r="r" b="b"/>
              <a:pathLst>
                <a:path w="1323" h="1283" extrusionOk="0">
                  <a:moveTo>
                    <a:pt x="1001" y="96"/>
                  </a:moveTo>
                  <a:cubicBezTo>
                    <a:pt x="1031" y="111"/>
                    <a:pt x="1056" y="130"/>
                    <a:pt x="1082" y="151"/>
                  </a:cubicBezTo>
                  <a:lnTo>
                    <a:pt x="1082" y="151"/>
                  </a:lnTo>
                  <a:cubicBezTo>
                    <a:pt x="1063" y="138"/>
                    <a:pt x="1037" y="120"/>
                    <a:pt x="1001" y="96"/>
                  </a:cubicBezTo>
                  <a:close/>
                  <a:moveTo>
                    <a:pt x="1180" y="953"/>
                  </a:moveTo>
                  <a:cubicBezTo>
                    <a:pt x="1179" y="953"/>
                    <a:pt x="1179" y="953"/>
                    <a:pt x="1179" y="954"/>
                  </a:cubicBezTo>
                  <a:lnTo>
                    <a:pt x="1179" y="954"/>
                  </a:lnTo>
                  <a:cubicBezTo>
                    <a:pt x="1179" y="953"/>
                    <a:pt x="1179" y="953"/>
                    <a:pt x="1179" y="953"/>
                  </a:cubicBezTo>
                  <a:close/>
                  <a:moveTo>
                    <a:pt x="276" y="1072"/>
                  </a:moveTo>
                  <a:cubicBezTo>
                    <a:pt x="276" y="1072"/>
                    <a:pt x="276" y="1072"/>
                    <a:pt x="276" y="1073"/>
                  </a:cubicBezTo>
                  <a:lnTo>
                    <a:pt x="276" y="1073"/>
                  </a:lnTo>
                  <a:cubicBezTo>
                    <a:pt x="276" y="1072"/>
                    <a:pt x="275" y="1072"/>
                    <a:pt x="275" y="1072"/>
                  </a:cubicBezTo>
                  <a:close/>
                  <a:moveTo>
                    <a:pt x="394" y="1155"/>
                  </a:moveTo>
                  <a:cubicBezTo>
                    <a:pt x="394" y="1155"/>
                    <a:pt x="401" y="1155"/>
                    <a:pt x="404" y="1160"/>
                  </a:cubicBezTo>
                  <a:lnTo>
                    <a:pt x="404" y="1160"/>
                  </a:lnTo>
                  <a:cubicBezTo>
                    <a:pt x="401" y="1159"/>
                    <a:pt x="397" y="1157"/>
                    <a:pt x="394" y="1155"/>
                  </a:cubicBezTo>
                  <a:close/>
                  <a:moveTo>
                    <a:pt x="525" y="1215"/>
                  </a:moveTo>
                  <a:lnTo>
                    <a:pt x="525" y="1215"/>
                  </a:lnTo>
                  <a:cubicBezTo>
                    <a:pt x="529" y="1216"/>
                    <a:pt x="533" y="1216"/>
                    <a:pt x="537" y="1217"/>
                  </a:cubicBezTo>
                  <a:lnTo>
                    <a:pt x="537" y="1217"/>
                  </a:lnTo>
                  <a:cubicBezTo>
                    <a:pt x="537" y="1217"/>
                    <a:pt x="537" y="1217"/>
                    <a:pt x="537" y="1218"/>
                  </a:cubicBezTo>
                  <a:lnTo>
                    <a:pt x="537" y="1218"/>
                  </a:lnTo>
                  <a:cubicBezTo>
                    <a:pt x="533" y="1217"/>
                    <a:pt x="529" y="1216"/>
                    <a:pt x="525" y="1215"/>
                  </a:cubicBezTo>
                  <a:close/>
                  <a:moveTo>
                    <a:pt x="668" y="0"/>
                  </a:moveTo>
                  <a:cubicBezTo>
                    <a:pt x="632" y="0"/>
                    <a:pt x="572" y="12"/>
                    <a:pt x="584" y="12"/>
                  </a:cubicBezTo>
                  <a:cubicBezTo>
                    <a:pt x="584" y="12"/>
                    <a:pt x="525" y="24"/>
                    <a:pt x="501" y="24"/>
                  </a:cubicBezTo>
                  <a:lnTo>
                    <a:pt x="489" y="24"/>
                  </a:lnTo>
                  <a:cubicBezTo>
                    <a:pt x="477" y="36"/>
                    <a:pt x="346" y="84"/>
                    <a:pt x="334" y="96"/>
                  </a:cubicBezTo>
                  <a:cubicBezTo>
                    <a:pt x="287" y="119"/>
                    <a:pt x="239" y="155"/>
                    <a:pt x="203" y="191"/>
                  </a:cubicBezTo>
                  <a:lnTo>
                    <a:pt x="191" y="191"/>
                  </a:lnTo>
                  <a:cubicBezTo>
                    <a:pt x="191" y="203"/>
                    <a:pt x="96" y="322"/>
                    <a:pt x="96" y="322"/>
                  </a:cubicBezTo>
                  <a:cubicBezTo>
                    <a:pt x="86" y="343"/>
                    <a:pt x="57" y="409"/>
                    <a:pt x="58" y="409"/>
                  </a:cubicBezTo>
                  <a:cubicBezTo>
                    <a:pt x="58" y="409"/>
                    <a:pt x="59" y="408"/>
                    <a:pt x="60" y="405"/>
                  </a:cubicBezTo>
                  <a:cubicBezTo>
                    <a:pt x="62" y="402"/>
                    <a:pt x="63" y="400"/>
                    <a:pt x="63" y="400"/>
                  </a:cubicBezTo>
                  <a:lnTo>
                    <a:pt x="63" y="400"/>
                  </a:lnTo>
                  <a:cubicBezTo>
                    <a:pt x="63" y="400"/>
                    <a:pt x="37" y="456"/>
                    <a:pt x="37" y="477"/>
                  </a:cubicBezTo>
                  <a:cubicBezTo>
                    <a:pt x="27" y="497"/>
                    <a:pt x="17" y="568"/>
                    <a:pt x="21" y="568"/>
                  </a:cubicBezTo>
                  <a:cubicBezTo>
                    <a:pt x="22" y="568"/>
                    <a:pt x="23" y="566"/>
                    <a:pt x="25" y="560"/>
                  </a:cubicBezTo>
                  <a:lnTo>
                    <a:pt x="25" y="560"/>
                  </a:lnTo>
                  <a:cubicBezTo>
                    <a:pt x="1" y="691"/>
                    <a:pt x="1" y="655"/>
                    <a:pt x="37" y="822"/>
                  </a:cubicBezTo>
                  <a:cubicBezTo>
                    <a:pt x="49" y="905"/>
                    <a:pt x="84" y="977"/>
                    <a:pt x="144" y="1036"/>
                  </a:cubicBezTo>
                  <a:cubicBezTo>
                    <a:pt x="191" y="1108"/>
                    <a:pt x="251" y="1155"/>
                    <a:pt x="322" y="1191"/>
                  </a:cubicBezTo>
                  <a:cubicBezTo>
                    <a:pt x="394" y="1239"/>
                    <a:pt x="465" y="1262"/>
                    <a:pt x="549" y="1274"/>
                  </a:cubicBezTo>
                  <a:cubicBezTo>
                    <a:pt x="583" y="1279"/>
                    <a:pt x="618" y="1282"/>
                    <a:pt x="652" y="1282"/>
                  </a:cubicBezTo>
                  <a:cubicBezTo>
                    <a:pt x="701" y="1282"/>
                    <a:pt x="750" y="1276"/>
                    <a:pt x="799" y="1262"/>
                  </a:cubicBezTo>
                  <a:cubicBezTo>
                    <a:pt x="807" y="1258"/>
                    <a:pt x="816" y="1254"/>
                    <a:pt x="825" y="1249"/>
                  </a:cubicBezTo>
                  <a:lnTo>
                    <a:pt x="825" y="1249"/>
                  </a:lnTo>
                  <a:cubicBezTo>
                    <a:pt x="864" y="1245"/>
                    <a:pt x="903" y="1232"/>
                    <a:pt x="942" y="1203"/>
                  </a:cubicBezTo>
                  <a:cubicBezTo>
                    <a:pt x="1001" y="1191"/>
                    <a:pt x="1037" y="1167"/>
                    <a:pt x="1084" y="1131"/>
                  </a:cubicBezTo>
                  <a:cubicBezTo>
                    <a:pt x="1144" y="1084"/>
                    <a:pt x="1192" y="1036"/>
                    <a:pt x="1239" y="965"/>
                  </a:cubicBezTo>
                  <a:cubicBezTo>
                    <a:pt x="1239" y="965"/>
                    <a:pt x="1239" y="965"/>
                    <a:pt x="1239" y="953"/>
                  </a:cubicBezTo>
                  <a:cubicBezTo>
                    <a:pt x="1263" y="905"/>
                    <a:pt x="1275" y="858"/>
                    <a:pt x="1299" y="810"/>
                  </a:cubicBezTo>
                  <a:cubicBezTo>
                    <a:pt x="1311" y="762"/>
                    <a:pt x="1323" y="679"/>
                    <a:pt x="1323" y="643"/>
                  </a:cubicBezTo>
                  <a:cubicBezTo>
                    <a:pt x="1323" y="631"/>
                    <a:pt x="1299" y="477"/>
                    <a:pt x="1299" y="477"/>
                  </a:cubicBezTo>
                  <a:cubicBezTo>
                    <a:pt x="1290" y="459"/>
                    <a:pt x="1269" y="411"/>
                    <a:pt x="1263" y="395"/>
                  </a:cubicBezTo>
                  <a:lnTo>
                    <a:pt x="1263" y="395"/>
                  </a:lnTo>
                  <a:cubicBezTo>
                    <a:pt x="1263" y="395"/>
                    <a:pt x="1263" y="395"/>
                    <a:pt x="1263" y="395"/>
                  </a:cubicBezTo>
                  <a:cubicBezTo>
                    <a:pt x="1263" y="395"/>
                    <a:pt x="1263" y="394"/>
                    <a:pt x="1263" y="393"/>
                  </a:cubicBezTo>
                  <a:cubicBezTo>
                    <a:pt x="1262" y="390"/>
                    <a:pt x="1261" y="389"/>
                    <a:pt x="1261" y="389"/>
                  </a:cubicBezTo>
                  <a:lnTo>
                    <a:pt x="1261" y="389"/>
                  </a:lnTo>
                  <a:cubicBezTo>
                    <a:pt x="1260" y="389"/>
                    <a:pt x="1261" y="391"/>
                    <a:pt x="1263" y="395"/>
                  </a:cubicBezTo>
                  <a:lnTo>
                    <a:pt x="1263" y="395"/>
                  </a:lnTo>
                  <a:cubicBezTo>
                    <a:pt x="1260" y="393"/>
                    <a:pt x="1250" y="343"/>
                    <a:pt x="1239" y="322"/>
                  </a:cubicBezTo>
                  <a:lnTo>
                    <a:pt x="1227" y="322"/>
                  </a:lnTo>
                  <a:cubicBezTo>
                    <a:pt x="1147" y="206"/>
                    <a:pt x="1147" y="197"/>
                    <a:pt x="1086" y="154"/>
                  </a:cubicBezTo>
                  <a:lnTo>
                    <a:pt x="1086" y="154"/>
                  </a:lnTo>
                  <a:cubicBezTo>
                    <a:pt x="1055" y="128"/>
                    <a:pt x="1025" y="104"/>
                    <a:pt x="1001" y="96"/>
                  </a:cubicBezTo>
                  <a:lnTo>
                    <a:pt x="1001" y="96"/>
                  </a:lnTo>
                  <a:cubicBezTo>
                    <a:pt x="1001" y="96"/>
                    <a:pt x="1001" y="96"/>
                    <a:pt x="1001" y="96"/>
                  </a:cubicBezTo>
                  <a:cubicBezTo>
                    <a:pt x="1001" y="96"/>
                    <a:pt x="858" y="24"/>
                    <a:pt x="858" y="24"/>
                  </a:cubicBezTo>
                  <a:lnTo>
                    <a:pt x="846" y="24"/>
                  </a:lnTo>
                  <a:cubicBezTo>
                    <a:pt x="822" y="24"/>
                    <a:pt x="775" y="12"/>
                    <a:pt x="763" y="12"/>
                  </a:cubicBezTo>
                  <a:cubicBezTo>
                    <a:pt x="739" y="12"/>
                    <a:pt x="703" y="0"/>
                    <a:pt x="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04300" y="2034900"/>
              <a:ext cx="17900" cy="14025"/>
            </a:xfrm>
            <a:custGeom>
              <a:avLst/>
              <a:gdLst/>
              <a:ahLst/>
              <a:cxnLst/>
              <a:rect l="l" t="t" r="r" b="b"/>
              <a:pathLst>
                <a:path w="716" h="561" extrusionOk="0">
                  <a:moveTo>
                    <a:pt x="358" y="1"/>
                  </a:moveTo>
                  <a:cubicBezTo>
                    <a:pt x="1" y="1"/>
                    <a:pt x="1" y="560"/>
                    <a:pt x="358" y="560"/>
                  </a:cubicBezTo>
                  <a:cubicBezTo>
                    <a:pt x="715" y="560"/>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629025" y="2130450"/>
              <a:ext cx="18475" cy="14025"/>
            </a:xfrm>
            <a:custGeom>
              <a:avLst/>
              <a:gdLst/>
              <a:ahLst/>
              <a:cxnLst/>
              <a:rect l="l" t="t" r="r" b="b"/>
              <a:pathLst>
                <a:path w="739" h="561" extrusionOk="0">
                  <a:moveTo>
                    <a:pt x="369" y="1"/>
                  </a:moveTo>
                  <a:cubicBezTo>
                    <a:pt x="0" y="1"/>
                    <a:pt x="0" y="560"/>
                    <a:pt x="369" y="560"/>
                  </a:cubicBezTo>
                  <a:cubicBezTo>
                    <a:pt x="738" y="560"/>
                    <a:pt x="738" y="1"/>
                    <a:pt x="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667700" y="2188800"/>
              <a:ext cx="16400" cy="12825"/>
            </a:xfrm>
            <a:custGeom>
              <a:avLst/>
              <a:gdLst/>
              <a:ahLst/>
              <a:cxnLst/>
              <a:rect l="l" t="t" r="r" b="b"/>
              <a:pathLst>
                <a:path w="656" h="513" extrusionOk="0">
                  <a:moveTo>
                    <a:pt x="334" y="0"/>
                  </a:moveTo>
                  <a:cubicBezTo>
                    <a:pt x="13" y="0"/>
                    <a:pt x="1" y="512"/>
                    <a:pt x="334" y="512"/>
                  </a:cubicBezTo>
                  <a:cubicBezTo>
                    <a:pt x="656" y="512"/>
                    <a:pt x="656"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745100" y="2166775"/>
              <a:ext cx="27700" cy="21750"/>
            </a:xfrm>
            <a:custGeom>
              <a:avLst/>
              <a:gdLst/>
              <a:ahLst/>
              <a:cxnLst/>
              <a:rect l="l" t="t" r="r" b="b"/>
              <a:pathLst>
                <a:path w="1108" h="870" extrusionOk="0">
                  <a:moveTo>
                    <a:pt x="548" y="0"/>
                  </a:moveTo>
                  <a:cubicBezTo>
                    <a:pt x="0" y="0"/>
                    <a:pt x="0" y="869"/>
                    <a:pt x="548" y="869"/>
                  </a:cubicBezTo>
                  <a:cubicBezTo>
                    <a:pt x="1108" y="869"/>
                    <a:pt x="1108" y="0"/>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724550" y="2248925"/>
              <a:ext cx="23550" cy="18175"/>
            </a:xfrm>
            <a:custGeom>
              <a:avLst/>
              <a:gdLst/>
              <a:ahLst/>
              <a:cxnLst/>
              <a:rect l="l" t="t" r="r" b="b"/>
              <a:pathLst>
                <a:path w="942" h="727" extrusionOk="0">
                  <a:moveTo>
                    <a:pt x="465" y="0"/>
                  </a:moveTo>
                  <a:cubicBezTo>
                    <a:pt x="1" y="0"/>
                    <a:pt x="1" y="727"/>
                    <a:pt x="465" y="727"/>
                  </a:cubicBezTo>
                  <a:cubicBezTo>
                    <a:pt x="930" y="727"/>
                    <a:pt x="942"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789150" y="2279275"/>
              <a:ext cx="9850" cy="7775"/>
            </a:xfrm>
            <a:custGeom>
              <a:avLst/>
              <a:gdLst/>
              <a:ahLst/>
              <a:cxnLst/>
              <a:rect l="l" t="t" r="r" b="b"/>
              <a:pathLst>
                <a:path w="394" h="311" extrusionOk="0">
                  <a:moveTo>
                    <a:pt x="191" y="1"/>
                  </a:moveTo>
                  <a:cubicBezTo>
                    <a:pt x="1" y="1"/>
                    <a:pt x="1" y="310"/>
                    <a:pt x="191" y="310"/>
                  </a:cubicBezTo>
                  <a:cubicBezTo>
                    <a:pt x="393" y="310"/>
                    <a:pt x="393" y="1"/>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825175" y="2369175"/>
              <a:ext cx="17875" cy="13725"/>
            </a:xfrm>
            <a:custGeom>
              <a:avLst/>
              <a:gdLst/>
              <a:ahLst/>
              <a:cxnLst/>
              <a:rect l="l" t="t" r="r" b="b"/>
              <a:pathLst>
                <a:path w="715" h="549" extrusionOk="0">
                  <a:moveTo>
                    <a:pt x="357" y="0"/>
                  </a:moveTo>
                  <a:cubicBezTo>
                    <a:pt x="0" y="0"/>
                    <a:pt x="0" y="548"/>
                    <a:pt x="357" y="548"/>
                  </a:cubicBezTo>
                  <a:cubicBezTo>
                    <a:pt x="715" y="548"/>
                    <a:pt x="715"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839450" y="2403400"/>
              <a:ext cx="19675" cy="15500"/>
            </a:xfrm>
            <a:custGeom>
              <a:avLst/>
              <a:gdLst/>
              <a:ahLst/>
              <a:cxnLst/>
              <a:rect l="l" t="t" r="r" b="b"/>
              <a:pathLst>
                <a:path w="787" h="620" extrusionOk="0">
                  <a:moveTo>
                    <a:pt x="394" y="1"/>
                  </a:moveTo>
                  <a:cubicBezTo>
                    <a:pt x="1" y="1"/>
                    <a:pt x="1" y="620"/>
                    <a:pt x="394" y="620"/>
                  </a:cubicBezTo>
                  <a:cubicBezTo>
                    <a:pt x="787" y="620"/>
                    <a:pt x="787"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2"/>
          <p:cNvPicPr preferRelativeResize="0"/>
          <p:nvPr/>
        </p:nvPicPr>
        <p:blipFill rotWithShape="1">
          <a:blip r:embed="rId4">
            <a:alphaModFix/>
          </a:blip>
          <a:srcRect l="34546" t="34930" r="34246" b="45890"/>
          <a:stretch/>
        </p:blipFill>
        <p:spPr>
          <a:xfrm rot="10800000" flipH="1">
            <a:off x="-1237612" y="4074275"/>
            <a:ext cx="4042574" cy="1397426"/>
          </a:xfrm>
          <a:prstGeom prst="rect">
            <a:avLst/>
          </a:prstGeom>
          <a:noFill/>
          <a:ln>
            <a:noFill/>
          </a:ln>
        </p:spPr>
      </p:pic>
      <p:pic>
        <p:nvPicPr>
          <p:cNvPr id="42" name="Google Shape;42;p2"/>
          <p:cNvPicPr preferRelativeResize="0"/>
          <p:nvPr/>
        </p:nvPicPr>
        <p:blipFill rotWithShape="1">
          <a:blip r:embed="rId5">
            <a:alphaModFix/>
          </a:blip>
          <a:srcRect l="25942" t="30366" r="32449" b="43378"/>
          <a:stretch/>
        </p:blipFill>
        <p:spPr>
          <a:xfrm>
            <a:off x="6579600" y="-187875"/>
            <a:ext cx="3804773" cy="1350451"/>
          </a:xfrm>
          <a:prstGeom prst="rect">
            <a:avLst/>
          </a:prstGeom>
          <a:noFill/>
          <a:ln>
            <a:noFill/>
          </a:ln>
        </p:spPr>
      </p:pic>
      <p:pic>
        <p:nvPicPr>
          <p:cNvPr id="43" name="Google Shape;43;p2"/>
          <p:cNvPicPr preferRelativeResize="0"/>
          <p:nvPr/>
        </p:nvPicPr>
        <p:blipFill rotWithShape="1">
          <a:blip r:embed="rId5">
            <a:alphaModFix amt="62000"/>
          </a:blip>
          <a:srcRect l="25942" t="30366" r="32449" b="43378"/>
          <a:stretch/>
        </p:blipFill>
        <p:spPr>
          <a:xfrm>
            <a:off x="-1914163" y="3371875"/>
            <a:ext cx="3804773" cy="1350451"/>
          </a:xfrm>
          <a:prstGeom prst="rect">
            <a:avLst/>
          </a:prstGeom>
          <a:noFill/>
          <a:ln>
            <a:noFill/>
          </a:ln>
        </p:spPr>
      </p:pic>
      <p:sp>
        <p:nvSpPr>
          <p:cNvPr id="44" name="Google Shape;44;p2"/>
          <p:cNvSpPr/>
          <p:nvPr/>
        </p:nvSpPr>
        <p:spPr>
          <a:xfrm>
            <a:off x="575213" y="1719023"/>
            <a:ext cx="589188" cy="3614111"/>
          </a:xfrm>
          <a:custGeom>
            <a:avLst/>
            <a:gdLst/>
            <a:ahLst/>
            <a:cxnLst/>
            <a:rect l="l" t="t" r="r" b="b"/>
            <a:pathLst>
              <a:path w="5192" h="31848" extrusionOk="0">
                <a:moveTo>
                  <a:pt x="881" y="31139"/>
                </a:moveTo>
                <a:lnTo>
                  <a:pt x="881" y="31139"/>
                </a:lnTo>
                <a:cubicBezTo>
                  <a:pt x="877" y="31320"/>
                  <a:pt x="874" y="31501"/>
                  <a:pt x="871" y="31682"/>
                </a:cubicBezTo>
                <a:lnTo>
                  <a:pt x="871" y="31682"/>
                </a:lnTo>
                <a:cubicBezTo>
                  <a:pt x="561" y="31671"/>
                  <a:pt x="288" y="31484"/>
                  <a:pt x="170" y="31195"/>
                </a:cubicBezTo>
                <a:lnTo>
                  <a:pt x="170" y="31195"/>
                </a:lnTo>
                <a:cubicBezTo>
                  <a:pt x="406" y="31172"/>
                  <a:pt x="643" y="31154"/>
                  <a:pt x="881" y="31139"/>
                </a:cubicBezTo>
                <a:close/>
                <a:moveTo>
                  <a:pt x="1352" y="1"/>
                </a:moveTo>
                <a:cubicBezTo>
                  <a:pt x="1325" y="1"/>
                  <a:pt x="1298" y="16"/>
                  <a:pt x="1298" y="46"/>
                </a:cubicBezTo>
                <a:cubicBezTo>
                  <a:pt x="1322" y="4189"/>
                  <a:pt x="1310" y="8320"/>
                  <a:pt x="1275" y="12464"/>
                </a:cubicBezTo>
                <a:cubicBezTo>
                  <a:pt x="1227" y="16571"/>
                  <a:pt x="1156" y="20691"/>
                  <a:pt x="1048" y="24811"/>
                </a:cubicBezTo>
                <a:cubicBezTo>
                  <a:pt x="1006" y="26885"/>
                  <a:pt x="925" y="28959"/>
                  <a:pt x="883" y="31024"/>
                </a:cubicBezTo>
                <a:lnTo>
                  <a:pt x="883" y="31024"/>
                </a:lnTo>
                <a:cubicBezTo>
                  <a:pt x="613" y="31038"/>
                  <a:pt x="342" y="31054"/>
                  <a:pt x="72" y="31073"/>
                </a:cubicBezTo>
                <a:cubicBezTo>
                  <a:pt x="36" y="31085"/>
                  <a:pt x="1" y="31121"/>
                  <a:pt x="13" y="31157"/>
                </a:cubicBezTo>
                <a:cubicBezTo>
                  <a:pt x="129" y="31565"/>
                  <a:pt x="509" y="31847"/>
                  <a:pt x="927" y="31847"/>
                </a:cubicBezTo>
                <a:cubicBezTo>
                  <a:pt x="936" y="31847"/>
                  <a:pt x="944" y="31847"/>
                  <a:pt x="953" y="31847"/>
                </a:cubicBezTo>
                <a:cubicBezTo>
                  <a:pt x="1001" y="31847"/>
                  <a:pt x="1036" y="31811"/>
                  <a:pt x="1036" y="31764"/>
                </a:cubicBezTo>
                <a:cubicBezTo>
                  <a:pt x="1046" y="31552"/>
                  <a:pt x="1055" y="31340"/>
                  <a:pt x="1064" y="31129"/>
                </a:cubicBezTo>
                <a:lnTo>
                  <a:pt x="1064" y="31129"/>
                </a:lnTo>
                <a:cubicBezTo>
                  <a:pt x="1482" y="31106"/>
                  <a:pt x="1902" y="31096"/>
                  <a:pt x="2321" y="31096"/>
                </a:cubicBezTo>
                <a:cubicBezTo>
                  <a:pt x="3252" y="31096"/>
                  <a:pt x="4181" y="31148"/>
                  <a:pt x="5096" y="31240"/>
                </a:cubicBezTo>
                <a:cubicBezTo>
                  <a:pt x="5100" y="31240"/>
                  <a:pt x="5104" y="31241"/>
                  <a:pt x="5107" y="31241"/>
                </a:cubicBezTo>
                <a:cubicBezTo>
                  <a:pt x="5192" y="31241"/>
                  <a:pt x="5188" y="31109"/>
                  <a:pt x="5096" y="31109"/>
                </a:cubicBezTo>
                <a:cubicBezTo>
                  <a:pt x="4228" y="31022"/>
                  <a:pt x="3357" y="30984"/>
                  <a:pt x="2483" y="30984"/>
                </a:cubicBezTo>
                <a:cubicBezTo>
                  <a:pt x="2012" y="30984"/>
                  <a:pt x="1540" y="30995"/>
                  <a:pt x="1069" y="31016"/>
                </a:cubicBezTo>
                <a:lnTo>
                  <a:pt x="1069" y="31016"/>
                </a:lnTo>
                <a:cubicBezTo>
                  <a:pt x="1141" y="29203"/>
                  <a:pt x="1173" y="27382"/>
                  <a:pt x="1215" y="25561"/>
                </a:cubicBezTo>
                <a:cubicBezTo>
                  <a:pt x="1263" y="23489"/>
                  <a:pt x="1298" y="21429"/>
                  <a:pt x="1334" y="19357"/>
                </a:cubicBezTo>
                <a:cubicBezTo>
                  <a:pt x="1394" y="15238"/>
                  <a:pt x="1429" y="11130"/>
                  <a:pt x="1429" y="7011"/>
                </a:cubicBezTo>
                <a:cubicBezTo>
                  <a:pt x="1429" y="4689"/>
                  <a:pt x="1417" y="2367"/>
                  <a:pt x="1406" y="46"/>
                </a:cubicBezTo>
                <a:cubicBezTo>
                  <a:pt x="1406" y="16"/>
                  <a:pt x="1379" y="1"/>
                  <a:pt x="1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15750" y="1300850"/>
            <a:ext cx="195640" cy="2140006"/>
          </a:xfrm>
          <a:custGeom>
            <a:avLst/>
            <a:gdLst/>
            <a:ahLst/>
            <a:cxnLst/>
            <a:rect l="l" t="t" r="r" b="b"/>
            <a:pathLst>
              <a:path w="1724" h="18858" extrusionOk="0">
                <a:moveTo>
                  <a:pt x="1266" y="0"/>
                </a:moveTo>
                <a:cubicBezTo>
                  <a:pt x="1092" y="0"/>
                  <a:pt x="925" y="91"/>
                  <a:pt x="894" y="290"/>
                </a:cubicBezTo>
                <a:cubicBezTo>
                  <a:pt x="679" y="1492"/>
                  <a:pt x="572" y="2707"/>
                  <a:pt x="441" y="3909"/>
                </a:cubicBezTo>
                <a:cubicBezTo>
                  <a:pt x="322" y="5100"/>
                  <a:pt x="239" y="6302"/>
                  <a:pt x="156" y="7493"/>
                </a:cubicBezTo>
                <a:cubicBezTo>
                  <a:pt x="1" y="9886"/>
                  <a:pt x="60" y="12291"/>
                  <a:pt x="120" y="14684"/>
                </a:cubicBezTo>
                <a:cubicBezTo>
                  <a:pt x="156" y="16030"/>
                  <a:pt x="179" y="17387"/>
                  <a:pt x="239" y="18732"/>
                </a:cubicBezTo>
                <a:cubicBezTo>
                  <a:pt x="245" y="18816"/>
                  <a:pt x="313" y="18857"/>
                  <a:pt x="380" y="18857"/>
                </a:cubicBezTo>
                <a:cubicBezTo>
                  <a:pt x="447" y="18857"/>
                  <a:pt x="513" y="18816"/>
                  <a:pt x="513" y="18732"/>
                </a:cubicBezTo>
                <a:cubicBezTo>
                  <a:pt x="465" y="16327"/>
                  <a:pt x="513" y="13922"/>
                  <a:pt x="703" y="11529"/>
                </a:cubicBezTo>
                <a:cubicBezTo>
                  <a:pt x="894" y="9160"/>
                  <a:pt x="1048" y="6790"/>
                  <a:pt x="1275" y="4421"/>
                </a:cubicBezTo>
                <a:cubicBezTo>
                  <a:pt x="1406" y="3076"/>
                  <a:pt x="1584" y="1742"/>
                  <a:pt x="1703" y="409"/>
                </a:cubicBezTo>
                <a:cubicBezTo>
                  <a:pt x="1723" y="148"/>
                  <a:pt x="1489"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txBox="1">
            <a:spLocks noGrp="1"/>
          </p:cNvSpPr>
          <p:nvPr>
            <p:ph type="ctrTitle"/>
          </p:nvPr>
        </p:nvSpPr>
        <p:spPr>
          <a:xfrm>
            <a:off x="1698156" y="1282325"/>
            <a:ext cx="5747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7" name="Google Shape;47;p2"/>
          <p:cNvSpPr txBox="1">
            <a:spLocks noGrp="1"/>
          </p:cNvSpPr>
          <p:nvPr>
            <p:ph type="subTitle" idx="1"/>
          </p:nvPr>
        </p:nvSpPr>
        <p:spPr>
          <a:xfrm>
            <a:off x="1698150" y="3371875"/>
            <a:ext cx="5747700" cy="48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951"/>
        <p:cNvGrpSpPr/>
        <p:nvPr/>
      </p:nvGrpSpPr>
      <p:grpSpPr>
        <a:xfrm>
          <a:off x="0" y="0"/>
          <a:ext cx="0" cy="0"/>
          <a:chOff x="0" y="0"/>
          <a:chExt cx="0" cy="0"/>
        </a:xfrm>
      </p:grpSpPr>
      <p:pic>
        <p:nvPicPr>
          <p:cNvPr id="952" name="Google Shape;952;p23"/>
          <p:cNvPicPr preferRelativeResize="0"/>
          <p:nvPr/>
        </p:nvPicPr>
        <p:blipFill rotWithShape="1">
          <a:blip r:embed="rId2">
            <a:alphaModFix amt="67000"/>
          </a:blip>
          <a:srcRect l="20678" t="30819" r="16392" b="24429"/>
          <a:stretch/>
        </p:blipFill>
        <p:spPr>
          <a:xfrm rot="10800000" flipH="1">
            <a:off x="6647550" y="-505362"/>
            <a:ext cx="3746050" cy="1498424"/>
          </a:xfrm>
          <a:prstGeom prst="rect">
            <a:avLst/>
          </a:prstGeom>
          <a:noFill/>
          <a:ln>
            <a:noFill/>
          </a:ln>
        </p:spPr>
      </p:pic>
      <p:pic>
        <p:nvPicPr>
          <p:cNvPr id="953" name="Google Shape;953;p23"/>
          <p:cNvPicPr preferRelativeResize="0"/>
          <p:nvPr/>
        </p:nvPicPr>
        <p:blipFill rotWithShape="1">
          <a:blip r:embed="rId3">
            <a:alphaModFix amt="62000"/>
          </a:blip>
          <a:srcRect l="25942" t="30366" r="32449" b="43378"/>
          <a:stretch/>
        </p:blipFill>
        <p:spPr>
          <a:xfrm>
            <a:off x="5833987" y="4088875"/>
            <a:ext cx="3804773" cy="1350451"/>
          </a:xfrm>
          <a:prstGeom prst="rect">
            <a:avLst/>
          </a:prstGeom>
          <a:noFill/>
          <a:ln>
            <a:noFill/>
          </a:ln>
        </p:spPr>
      </p:pic>
      <p:grpSp>
        <p:nvGrpSpPr>
          <p:cNvPr id="954" name="Google Shape;954;p23"/>
          <p:cNvGrpSpPr/>
          <p:nvPr/>
        </p:nvGrpSpPr>
        <p:grpSpPr>
          <a:xfrm rot="-4458154" flipH="1">
            <a:off x="327647" y="-379356"/>
            <a:ext cx="1291227" cy="2049945"/>
            <a:chOff x="7367875" y="1269475"/>
            <a:chExt cx="1291501" cy="2050379"/>
          </a:xfrm>
        </p:grpSpPr>
        <p:sp>
          <p:nvSpPr>
            <p:cNvPr id="955" name="Google Shape;955;p23"/>
            <p:cNvSpPr/>
            <p:nvPr/>
          </p:nvSpPr>
          <p:spPr>
            <a:xfrm rot="10800000" flipH="1">
              <a:off x="7594242" y="1338923"/>
              <a:ext cx="73405" cy="57581"/>
            </a:xfrm>
            <a:custGeom>
              <a:avLst/>
              <a:gdLst/>
              <a:ahLst/>
              <a:cxnLst/>
              <a:rect l="l" t="t" r="r" b="b"/>
              <a:pathLst>
                <a:path w="668" h="524" extrusionOk="0">
                  <a:moveTo>
                    <a:pt x="334" y="0"/>
                  </a:moveTo>
                  <a:cubicBezTo>
                    <a:pt x="0" y="0"/>
                    <a:pt x="0" y="524"/>
                    <a:pt x="334" y="524"/>
                  </a:cubicBezTo>
                  <a:cubicBezTo>
                    <a:pt x="667" y="524"/>
                    <a:pt x="667"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rot="10800000" flipH="1">
              <a:off x="7663580" y="1558697"/>
              <a:ext cx="57691" cy="44614"/>
            </a:xfrm>
            <a:custGeom>
              <a:avLst/>
              <a:gdLst/>
              <a:ahLst/>
              <a:cxnLst/>
              <a:rect l="l" t="t" r="r" b="b"/>
              <a:pathLst>
                <a:path w="525" h="406" extrusionOk="0">
                  <a:moveTo>
                    <a:pt x="262" y="1"/>
                  </a:moveTo>
                  <a:cubicBezTo>
                    <a:pt x="0" y="1"/>
                    <a:pt x="0" y="406"/>
                    <a:pt x="262" y="406"/>
                  </a:cubicBezTo>
                  <a:cubicBezTo>
                    <a:pt x="524" y="406"/>
                    <a:pt x="524"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rot="10800000" flipH="1">
              <a:off x="7519629" y="1491996"/>
              <a:ext cx="70768" cy="53735"/>
            </a:xfrm>
            <a:custGeom>
              <a:avLst/>
              <a:gdLst/>
              <a:ahLst/>
              <a:cxnLst/>
              <a:rect l="l" t="t" r="r" b="b"/>
              <a:pathLst>
                <a:path w="644" h="489" extrusionOk="0">
                  <a:moveTo>
                    <a:pt x="322" y="1"/>
                  </a:moveTo>
                  <a:cubicBezTo>
                    <a:pt x="1" y="1"/>
                    <a:pt x="1" y="489"/>
                    <a:pt x="322" y="489"/>
                  </a:cubicBezTo>
                  <a:cubicBezTo>
                    <a:pt x="644" y="489"/>
                    <a:pt x="644"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rot="10800000" flipH="1">
              <a:off x="7765665" y="1448810"/>
              <a:ext cx="74614" cy="57691"/>
            </a:xfrm>
            <a:custGeom>
              <a:avLst/>
              <a:gdLst/>
              <a:ahLst/>
              <a:cxnLst/>
              <a:rect l="l" t="t" r="r" b="b"/>
              <a:pathLst>
                <a:path w="679" h="525" extrusionOk="0">
                  <a:moveTo>
                    <a:pt x="345" y="1"/>
                  </a:moveTo>
                  <a:cubicBezTo>
                    <a:pt x="0" y="1"/>
                    <a:pt x="0" y="525"/>
                    <a:pt x="345" y="525"/>
                  </a:cubicBezTo>
                  <a:cubicBezTo>
                    <a:pt x="679" y="525"/>
                    <a:pt x="67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3"/>
            <p:cNvSpPr/>
            <p:nvPr/>
          </p:nvSpPr>
          <p:spPr>
            <a:xfrm rot="10800000" flipH="1">
              <a:off x="7646548" y="1736604"/>
              <a:ext cx="78679" cy="60328"/>
            </a:xfrm>
            <a:custGeom>
              <a:avLst/>
              <a:gdLst/>
              <a:ahLst/>
              <a:cxnLst/>
              <a:rect l="l" t="t" r="r" b="b"/>
              <a:pathLst>
                <a:path w="716" h="549" extrusionOk="0">
                  <a:moveTo>
                    <a:pt x="358" y="1"/>
                  </a:moveTo>
                  <a:cubicBezTo>
                    <a:pt x="1" y="1"/>
                    <a:pt x="1" y="549"/>
                    <a:pt x="358" y="549"/>
                  </a:cubicBezTo>
                  <a:cubicBezTo>
                    <a:pt x="715" y="549"/>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3"/>
            <p:cNvSpPr/>
            <p:nvPr/>
          </p:nvSpPr>
          <p:spPr>
            <a:xfrm rot="10800000" flipH="1">
              <a:off x="7553694" y="1705177"/>
              <a:ext cx="17142" cy="13187"/>
            </a:xfrm>
            <a:custGeom>
              <a:avLst/>
              <a:gdLst/>
              <a:ahLst/>
              <a:cxnLst/>
              <a:rect l="l" t="t" r="r" b="b"/>
              <a:pathLst>
                <a:path w="156" h="120" extrusionOk="0">
                  <a:moveTo>
                    <a:pt x="72" y="0"/>
                  </a:moveTo>
                  <a:cubicBezTo>
                    <a:pt x="0" y="0"/>
                    <a:pt x="0" y="119"/>
                    <a:pt x="72" y="119"/>
                  </a:cubicBezTo>
                  <a:cubicBezTo>
                    <a:pt x="155" y="119"/>
                    <a:pt x="155"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rot="10800000" flipH="1">
              <a:off x="7807532" y="1682979"/>
              <a:ext cx="73295" cy="56372"/>
            </a:xfrm>
            <a:custGeom>
              <a:avLst/>
              <a:gdLst/>
              <a:ahLst/>
              <a:cxnLst/>
              <a:rect l="l" t="t" r="r" b="b"/>
              <a:pathLst>
                <a:path w="667" h="513" extrusionOk="0">
                  <a:moveTo>
                    <a:pt x="334" y="1"/>
                  </a:moveTo>
                  <a:cubicBezTo>
                    <a:pt x="0" y="1"/>
                    <a:pt x="0" y="513"/>
                    <a:pt x="334" y="513"/>
                  </a:cubicBezTo>
                  <a:cubicBezTo>
                    <a:pt x="667" y="513"/>
                    <a:pt x="667"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rot="10800000" flipH="1">
              <a:off x="7480399" y="1820338"/>
              <a:ext cx="108679" cy="85163"/>
            </a:xfrm>
            <a:custGeom>
              <a:avLst/>
              <a:gdLst/>
              <a:ahLst/>
              <a:cxnLst/>
              <a:rect l="l" t="t" r="r" b="b"/>
              <a:pathLst>
                <a:path w="989" h="775" extrusionOk="0">
                  <a:moveTo>
                    <a:pt x="489" y="1"/>
                  </a:moveTo>
                  <a:cubicBezTo>
                    <a:pt x="1" y="1"/>
                    <a:pt x="1" y="775"/>
                    <a:pt x="489" y="775"/>
                  </a:cubicBezTo>
                  <a:cubicBezTo>
                    <a:pt x="989" y="775"/>
                    <a:pt x="989"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rot="10800000" flipH="1">
              <a:off x="7747314" y="1936818"/>
              <a:ext cx="111316" cy="86372"/>
            </a:xfrm>
            <a:custGeom>
              <a:avLst/>
              <a:gdLst/>
              <a:ahLst/>
              <a:cxnLst/>
              <a:rect l="l" t="t" r="r" b="b"/>
              <a:pathLst>
                <a:path w="1013" h="786" extrusionOk="0">
                  <a:moveTo>
                    <a:pt x="512" y="0"/>
                  </a:moveTo>
                  <a:cubicBezTo>
                    <a:pt x="0" y="0"/>
                    <a:pt x="0" y="786"/>
                    <a:pt x="512" y="786"/>
                  </a:cubicBezTo>
                  <a:cubicBezTo>
                    <a:pt x="1013" y="786"/>
                    <a:pt x="1013"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3"/>
            <p:cNvSpPr/>
            <p:nvPr/>
          </p:nvSpPr>
          <p:spPr>
            <a:xfrm rot="10800000" flipH="1">
              <a:off x="7411061" y="1673859"/>
              <a:ext cx="81207" cy="62856"/>
            </a:xfrm>
            <a:custGeom>
              <a:avLst/>
              <a:gdLst/>
              <a:ahLst/>
              <a:cxnLst/>
              <a:rect l="l" t="t" r="r" b="b"/>
              <a:pathLst>
                <a:path w="739" h="572" extrusionOk="0">
                  <a:moveTo>
                    <a:pt x="370" y="1"/>
                  </a:moveTo>
                  <a:cubicBezTo>
                    <a:pt x="1" y="1"/>
                    <a:pt x="1" y="572"/>
                    <a:pt x="370" y="572"/>
                  </a:cubicBezTo>
                  <a:cubicBezTo>
                    <a:pt x="739" y="572"/>
                    <a:pt x="739"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3"/>
            <p:cNvSpPr/>
            <p:nvPr/>
          </p:nvSpPr>
          <p:spPr>
            <a:xfrm rot="10800000" flipH="1">
              <a:off x="7367875" y="1379472"/>
              <a:ext cx="57691" cy="44504"/>
            </a:xfrm>
            <a:custGeom>
              <a:avLst/>
              <a:gdLst/>
              <a:ahLst/>
              <a:cxnLst/>
              <a:rect l="l" t="t" r="r" b="b"/>
              <a:pathLst>
                <a:path w="525" h="405" extrusionOk="0">
                  <a:moveTo>
                    <a:pt x="263" y="0"/>
                  </a:moveTo>
                  <a:cubicBezTo>
                    <a:pt x="1" y="0"/>
                    <a:pt x="1" y="405"/>
                    <a:pt x="263" y="405"/>
                  </a:cubicBezTo>
                  <a:cubicBezTo>
                    <a:pt x="525" y="405"/>
                    <a:pt x="525"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3"/>
            <p:cNvSpPr/>
            <p:nvPr/>
          </p:nvSpPr>
          <p:spPr>
            <a:xfrm rot="10800000" flipH="1">
              <a:off x="7844125" y="1545621"/>
              <a:ext cx="59010" cy="56372"/>
            </a:xfrm>
            <a:custGeom>
              <a:avLst/>
              <a:gdLst/>
              <a:ahLst/>
              <a:cxnLst/>
              <a:rect l="l" t="t" r="r" b="b"/>
              <a:pathLst>
                <a:path w="537" h="513" extrusionOk="0">
                  <a:moveTo>
                    <a:pt x="251" y="1"/>
                  </a:moveTo>
                  <a:cubicBezTo>
                    <a:pt x="203" y="1"/>
                    <a:pt x="167" y="13"/>
                    <a:pt x="120" y="37"/>
                  </a:cubicBezTo>
                  <a:cubicBezTo>
                    <a:pt x="84" y="60"/>
                    <a:pt x="60" y="84"/>
                    <a:pt x="36" y="132"/>
                  </a:cubicBezTo>
                  <a:cubicBezTo>
                    <a:pt x="12" y="168"/>
                    <a:pt x="1" y="215"/>
                    <a:pt x="1" y="251"/>
                  </a:cubicBezTo>
                  <a:cubicBezTo>
                    <a:pt x="1" y="298"/>
                    <a:pt x="12" y="346"/>
                    <a:pt x="36" y="382"/>
                  </a:cubicBezTo>
                  <a:cubicBezTo>
                    <a:pt x="60" y="418"/>
                    <a:pt x="84" y="453"/>
                    <a:pt x="120" y="477"/>
                  </a:cubicBezTo>
                  <a:cubicBezTo>
                    <a:pt x="167" y="501"/>
                    <a:pt x="203" y="513"/>
                    <a:pt x="251" y="513"/>
                  </a:cubicBezTo>
                  <a:cubicBezTo>
                    <a:pt x="298" y="513"/>
                    <a:pt x="334" y="501"/>
                    <a:pt x="382" y="477"/>
                  </a:cubicBezTo>
                  <a:cubicBezTo>
                    <a:pt x="393" y="465"/>
                    <a:pt x="417" y="453"/>
                    <a:pt x="429" y="453"/>
                  </a:cubicBezTo>
                  <a:cubicBezTo>
                    <a:pt x="465" y="429"/>
                    <a:pt x="489" y="406"/>
                    <a:pt x="513" y="370"/>
                  </a:cubicBezTo>
                  <a:cubicBezTo>
                    <a:pt x="524" y="334"/>
                    <a:pt x="536" y="298"/>
                    <a:pt x="536" y="263"/>
                  </a:cubicBezTo>
                  <a:cubicBezTo>
                    <a:pt x="536" y="215"/>
                    <a:pt x="524" y="179"/>
                    <a:pt x="513" y="144"/>
                  </a:cubicBezTo>
                  <a:cubicBezTo>
                    <a:pt x="489" y="108"/>
                    <a:pt x="465" y="84"/>
                    <a:pt x="429" y="60"/>
                  </a:cubicBezTo>
                  <a:cubicBezTo>
                    <a:pt x="417" y="48"/>
                    <a:pt x="393" y="48"/>
                    <a:pt x="382" y="37"/>
                  </a:cubicBezTo>
                  <a:cubicBezTo>
                    <a:pt x="334" y="13"/>
                    <a:pt x="29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3"/>
            <p:cNvSpPr/>
            <p:nvPr/>
          </p:nvSpPr>
          <p:spPr>
            <a:xfrm rot="10800000" flipH="1">
              <a:off x="7925221" y="1761438"/>
              <a:ext cx="85163" cy="65603"/>
            </a:xfrm>
            <a:custGeom>
              <a:avLst/>
              <a:gdLst/>
              <a:ahLst/>
              <a:cxnLst/>
              <a:rect l="l" t="t" r="r" b="b"/>
              <a:pathLst>
                <a:path w="775" h="597" extrusionOk="0">
                  <a:moveTo>
                    <a:pt x="394" y="1"/>
                  </a:moveTo>
                  <a:cubicBezTo>
                    <a:pt x="1" y="1"/>
                    <a:pt x="1" y="596"/>
                    <a:pt x="394" y="596"/>
                  </a:cubicBezTo>
                  <a:cubicBezTo>
                    <a:pt x="775" y="596"/>
                    <a:pt x="775"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rot="10800000" flipH="1">
              <a:off x="8045657" y="1425185"/>
              <a:ext cx="79888" cy="62966"/>
            </a:xfrm>
            <a:custGeom>
              <a:avLst/>
              <a:gdLst/>
              <a:ahLst/>
              <a:cxnLst/>
              <a:rect l="l" t="t" r="r" b="b"/>
              <a:pathLst>
                <a:path w="727" h="573" extrusionOk="0">
                  <a:moveTo>
                    <a:pt x="357" y="1"/>
                  </a:moveTo>
                  <a:cubicBezTo>
                    <a:pt x="0" y="1"/>
                    <a:pt x="0" y="572"/>
                    <a:pt x="357" y="572"/>
                  </a:cubicBezTo>
                  <a:cubicBezTo>
                    <a:pt x="726" y="572"/>
                    <a:pt x="72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3"/>
            <p:cNvSpPr/>
            <p:nvPr/>
          </p:nvSpPr>
          <p:spPr>
            <a:xfrm rot="10800000" flipH="1">
              <a:off x="7812697" y="1269475"/>
              <a:ext cx="76042" cy="59010"/>
            </a:xfrm>
            <a:custGeom>
              <a:avLst/>
              <a:gdLst/>
              <a:ahLst/>
              <a:cxnLst/>
              <a:rect l="l" t="t" r="r" b="b"/>
              <a:pathLst>
                <a:path w="692" h="537" extrusionOk="0">
                  <a:moveTo>
                    <a:pt x="346" y="0"/>
                  </a:moveTo>
                  <a:cubicBezTo>
                    <a:pt x="13" y="12"/>
                    <a:pt x="1" y="536"/>
                    <a:pt x="346" y="536"/>
                  </a:cubicBezTo>
                  <a:cubicBezTo>
                    <a:pt x="691" y="536"/>
                    <a:pt x="691"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3"/>
            <p:cNvSpPr/>
            <p:nvPr/>
          </p:nvSpPr>
          <p:spPr>
            <a:xfrm rot="10800000" flipH="1">
              <a:off x="8001153" y="1573092"/>
              <a:ext cx="70768" cy="77251"/>
            </a:xfrm>
            <a:custGeom>
              <a:avLst/>
              <a:gdLst/>
              <a:ahLst/>
              <a:cxnLst/>
              <a:rect l="l" t="t" r="r" b="b"/>
              <a:pathLst>
                <a:path w="644" h="703" extrusionOk="0">
                  <a:moveTo>
                    <a:pt x="322" y="0"/>
                  </a:moveTo>
                  <a:cubicBezTo>
                    <a:pt x="298" y="12"/>
                    <a:pt x="262" y="12"/>
                    <a:pt x="238" y="12"/>
                  </a:cubicBezTo>
                  <a:cubicBezTo>
                    <a:pt x="191" y="36"/>
                    <a:pt x="143" y="60"/>
                    <a:pt x="107" y="96"/>
                  </a:cubicBezTo>
                  <a:cubicBezTo>
                    <a:pt x="84" y="119"/>
                    <a:pt x="72" y="143"/>
                    <a:pt x="48" y="167"/>
                  </a:cubicBezTo>
                  <a:cubicBezTo>
                    <a:pt x="24" y="215"/>
                    <a:pt x="12" y="262"/>
                    <a:pt x="12" y="322"/>
                  </a:cubicBezTo>
                  <a:cubicBezTo>
                    <a:pt x="12" y="346"/>
                    <a:pt x="12" y="358"/>
                    <a:pt x="0" y="381"/>
                  </a:cubicBezTo>
                  <a:cubicBezTo>
                    <a:pt x="0" y="429"/>
                    <a:pt x="12" y="465"/>
                    <a:pt x="36" y="500"/>
                  </a:cubicBezTo>
                  <a:cubicBezTo>
                    <a:pt x="48" y="548"/>
                    <a:pt x="72" y="584"/>
                    <a:pt x="96" y="608"/>
                  </a:cubicBezTo>
                  <a:cubicBezTo>
                    <a:pt x="131" y="643"/>
                    <a:pt x="167" y="667"/>
                    <a:pt x="203" y="679"/>
                  </a:cubicBezTo>
                  <a:cubicBezTo>
                    <a:pt x="238" y="691"/>
                    <a:pt x="286" y="703"/>
                    <a:pt x="322" y="703"/>
                  </a:cubicBezTo>
                  <a:cubicBezTo>
                    <a:pt x="357" y="703"/>
                    <a:pt x="381" y="691"/>
                    <a:pt x="417" y="691"/>
                  </a:cubicBezTo>
                  <a:cubicBezTo>
                    <a:pt x="465" y="679"/>
                    <a:pt x="512" y="643"/>
                    <a:pt x="548" y="608"/>
                  </a:cubicBezTo>
                  <a:cubicBezTo>
                    <a:pt x="572" y="584"/>
                    <a:pt x="584" y="572"/>
                    <a:pt x="608" y="548"/>
                  </a:cubicBezTo>
                  <a:cubicBezTo>
                    <a:pt x="631" y="488"/>
                    <a:pt x="643" y="441"/>
                    <a:pt x="643" y="381"/>
                  </a:cubicBezTo>
                  <a:cubicBezTo>
                    <a:pt x="643" y="358"/>
                    <a:pt x="643" y="346"/>
                    <a:pt x="643" y="322"/>
                  </a:cubicBezTo>
                  <a:cubicBezTo>
                    <a:pt x="643" y="274"/>
                    <a:pt x="631" y="238"/>
                    <a:pt x="619" y="203"/>
                  </a:cubicBezTo>
                  <a:cubicBezTo>
                    <a:pt x="596" y="155"/>
                    <a:pt x="584" y="119"/>
                    <a:pt x="548" y="96"/>
                  </a:cubicBezTo>
                  <a:cubicBezTo>
                    <a:pt x="524" y="60"/>
                    <a:pt x="488" y="48"/>
                    <a:pt x="453" y="36"/>
                  </a:cubicBezTo>
                  <a:cubicBezTo>
                    <a:pt x="405" y="12"/>
                    <a:pt x="369"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3"/>
            <p:cNvSpPr/>
            <p:nvPr/>
          </p:nvSpPr>
          <p:spPr>
            <a:xfrm rot="10800000" flipH="1">
              <a:off x="8278507" y="1346726"/>
              <a:ext cx="53735" cy="41977"/>
            </a:xfrm>
            <a:custGeom>
              <a:avLst/>
              <a:gdLst/>
              <a:ahLst/>
              <a:cxnLst/>
              <a:rect l="l" t="t" r="r" b="b"/>
              <a:pathLst>
                <a:path w="489" h="382" extrusionOk="0">
                  <a:moveTo>
                    <a:pt x="250" y="1"/>
                  </a:moveTo>
                  <a:cubicBezTo>
                    <a:pt x="0" y="1"/>
                    <a:pt x="0" y="382"/>
                    <a:pt x="250" y="382"/>
                  </a:cubicBezTo>
                  <a:cubicBezTo>
                    <a:pt x="489" y="382"/>
                    <a:pt x="489"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rot="10800000" flipH="1">
              <a:off x="8163346" y="1571774"/>
              <a:ext cx="78679" cy="60218"/>
            </a:xfrm>
            <a:custGeom>
              <a:avLst/>
              <a:gdLst/>
              <a:ahLst/>
              <a:cxnLst/>
              <a:rect l="l" t="t" r="r" b="b"/>
              <a:pathLst>
                <a:path w="716" h="548" extrusionOk="0">
                  <a:moveTo>
                    <a:pt x="358" y="0"/>
                  </a:moveTo>
                  <a:cubicBezTo>
                    <a:pt x="1" y="0"/>
                    <a:pt x="1" y="548"/>
                    <a:pt x="358" y="548"/>
                  </a:cubicBezTo>
                  <a:cubicBezTo>
                    <a:pt x="715" y="548"/>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3"/>
            <p:cNvSpPr/>
            <p:nvPr/>
          </p:nvSpPr>
          <p:spPr>
            <a:xfrm rot="10800000" flipH="1">
              <a:off x="8162027" y="1866161"/>
              <a:ext cx="81207" cy="62856"/>
            </a:xfrm>
            <a:custGeom>
              <a:avLst/>
              <a:gdLst/>
              <a:ahLst/>
              <a:cxnLst/>
              <a:rect l="l" t="t" r="r" b="b"/>
              <a:pathLst>
                <a:path w="739" h="572" extrusionOk="0">
                  <a:moveTo>
                    <a:pt x="370" y="0"/>
                  </a:moveTo>
                  <a:cubicBezTo>
                    <a:pt x="1" y="0"/>
                    <a:pt x="1" y="572"/>
                    <a:pt x="370" y="572"/>
                  </a:cubicBezTo>
                  <a:cubicBezTo>
                    <a:pt x="739" y="572"/>
                    <a:pt x="739"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3"/>
            <p:cNvSpPr/>
            <p:nvPr/>
          </p:nvSpPr>
          <p:spPr>
            <a:xfrm rot="10800000" flipH="1">
              <a:off x="7885991" y="1892314"/>
              <a:ext cx="68130" cy="52416"/>
            </a:xfrm>
            <a:custGeom>
              <a:avLst/>
              <a:gdLst/>
              <a:ahLst/>
              <a:cxnLst/>
              <a:rect l="l" t="t" r="r" b="b"/>
              <a:pathLst>
                <a:path w="620" h="477" extrusionOk="0">
                  <a:moveTo>
                    <a:pt x="310" y="0"/>
                  </a:moveTo>
                  <a:cubicBezTo>
                    <a:pt x="1" y="0"/>
                    <a:pt x="1" y="477"/>
                    <a:pt x="310" y="477"/>
                  </a:cubicBezTo>
                  <a:cubicBezTo>
                    <a:pt x="620" y="477"/>
                    <a:pt x="620"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3"/>
            <p:cNvSpPr/>
            <p:nvPr/>
          </p:nvSpPr>
          <p:spPr>
            <a:xfrm rot="10800000" flipH="1">
              <a:off x="8049503" y="2084616"/>
              <a:ext cx="85163" cy="65493"/>
            </a:xfrm>
            <a:custGeom>
              <a:avLst/>
              <a:gdLst/>
              <a:ahLst/>
              <a:cxnLst/>
              <a:rect l="l" t="t" r="r" b="b"/>
              <a:pathLst>
                <a:path w="775" h="596" extrusionOk="0">
                  <a:moveTo>
                    <a:pt x="394" y="0"/>
                  </a:moveTo>
                  <a:cubicBezTo>
                    <a:pt x="13" y="0"/>
                    <a:pt x="1" y="595"/>
                    <a:pt x="394" y="595"/>
                  </a:cubicBezTo>
                  <a:cubicBezTo>
                    <a:pt x="775" y="595"/>
                    <a:pt x="77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3"/>
            <p:cNvSpPr/>
            <p:nvPr/>
          </p:nvSpPr>
          <p:spPr>
            <a:xfrm rot="10800000" flipH="1">
              <a:off x="8086205" y="2301752"/>
              <a:ext cx="95602" cy="73405"/>
            </a:xfrm>
            <a:custGeom>
              <a:avLst/>
              <a:gdLst/>
              <a:ahLst/>
              <a:cxnLst/>
              <a:rect l="l" t="t" r="r" b="b"/>
              <a:pathLst>
                <a:path w="870" h="668" extrusionOk="0">
                  <a:moveTo>
                    <a:pt x="429" y="0"/>
                  </a:moveTo>
                  <a:cubicBezTo>
                    <a:pt x="0" y="0"/>
                    <a:pt x="0" y="667"/>
                    <a:pt x="429" y="667"/>
                  </a:cubicBezTo>
                  <a:cubicBezTo>
                    <a:pt x="869" y="667"/>
                    <a:pt x="86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3"/>
            <p:cNvSpPr/>
            <p:nvPr/>
          </p:nvSpPr>
          <p:spPr>
            <a:xfrm rot="10800000" flipH="1">
              <a:off x="7670174" y="2181426"/>
              <a:ext cx="86372" cy="65493"/>
            </a:xfrm>
            <a:custGeom>
              <a:avLst/>
              <a:gdLst/>
              <a:ahLst/>
              <a:cxnLst/>
              <a:rect l="l" t="t" r="r" b="b"/>
              <a:pathLst>
                <a:path w="786" h="596" extrusionOk="0">
                  <a:moveTo>
                    <a:pt x="393" y="0"/>
                  </a:moveTo>
                  <a:cubicBezTo>
                    <a:pt x="0" y="0"/>
                    <a:pt x="0" y="595"/>
                    <a:pt x="393" y="595"/>
                  </a:cubicBezTo>
                  <a:cubicBezTo>
                    <a:pt x="786" y="595"/>
                    <a:pt x="78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3"/>
            <p:cNvSpPr/>
            <p:nvPr/>
          </p:nvSpPr>
          <p:spPr>
            <a:xfrm rot="10800000" flipH="1">
              <a:off x="7484355" y="2085934"/>
              <a:ext cx="45933" cy="35494"/>
            </a:xfrm>
            <a:custGeom>
              <a:avLst/>
              <a:gdLst/>
              <a:ahLst/>
              <a:cxnLst/>
              <a:rect l="l" t="t" r="r" b="b"/>
              <a:pathLst>
                <a:path w="418" h="323" extrusionOk="0">
                  <a:moveTo>
                    <a:pt x="192" y="1"/>
                  </a:moveTo>
                  <a:cubicBezTo>
                    <a:pt x="0" y="1"/>
                    <a:pt x="4" y="323"/>
                    <a:pt x="203" y="323"/>
                  </a:cubicBezTo>
                  <a:cubicBezTo>
                    <a:pt x="417" y="323"/>
                    <a:pt x="417" y="1"/>
                    <a:pt x="203" y="1"/>
                  </a:cubicBezTo>
                  <a:cubicBezTo>
                    <a:pt x="199" y="1"/>
                    <a:pt x="196"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3"/>
            <p:cNvSpPr/>
            <p:nvPr/>
          </p:nvSpPr>
          <p:spPr>
            <a:xfrm rot="10800000" flipH="1">
              <a:off x="7791818" y="2617127"/>
              <a:ext cx="64174" cy="48460"/>
            </a:xfrm>
            <a:custGeom>
              <a:avLst/>
              <a:gdLst/>
              <a:ahLst/>
              <a:cxnLst/>
              <a:rect l="l" t="t" r="r" b="b"/>
              <a:pathLst>
                <a:path w="584" h="441" extrusionOk="0">
                  <a:moveTo>
                    <a:pt x="286" y="0"/>
                  </a:moveTo>
                  <a:cubicBezTo>
                    <a:pt x="0" y="0"/>
                    <a:pt x="0" y="441"/>
                    <a:pt x="286" y="441"/>
                  </a:cubicBezTo>
                  <a:cubicBezTo>
                    <a:pt x="584" y="441"/>
                    <a:pt x="584"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3"/>
            <p:cNvSpPr/>
            <p:nvPr/>
          </p:nvSpPr>
          <p:spPr>
            <a:xfrm rot="10800000" flipH="1">
              <a:off x="7484355" y="2516361"/>
              <a:ext cx="72086" cy="56372"/>
            </a:xfrm>
            <a:custGeom>
              <a:avLst/>
              <a:gdLst/>
              <a:ahLst/>
              <a:cxnLst/>
              <a:rect l="l" t="t" r="r" b="b"/>
              <a:pathLst>
                <a:path w="656" h="513" extrusionOk="0">
                  <a:moveTo>
                    <a:pt x="334" y="0"/>
                  </a:moveTo>
                  <a:cubicBezTo>
                    <a:pt x="0" y="0"/>
                    <a:pt x="0" y="512"/>
                    <a:pt x="334" y="512"/>
                  </a:cubicBezTo>
                  <a:cubicBezTo>
                    <a:pt x="655" y="512"/>
                    <a:pt x="65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3"/>
            <p:cNvSpPr/>
            <p:nvPr/>
          </p:nvSpPr>
          <p:spPr>
            <a:xfrm rot="10800000" flipH="1">
              <a:off x="7619076" y="2822506"/>
              <a:ext cx="65493" cy="72086"/>
            </a:xfrm>
            <a:custGeom>
              <a:avLst/>
              <a:gdLst/>
              <a:ahLst/>
              <a:cxnLst/>
              <a:rect l="l" t="t" r="r" b="b"/>
              <a:pathLst>
                <a:path w="596" h="656" extrusionOk="0">
                  <a:moveTo>
                    <a:pt x="298" y="0"/>
                  </a:moveTo>
                  <a:cubicBezTo>
                    <a:pt x="263" y="0"/>
                    <a:pt x="239" y="12"/>
                    <a:pt x="215" y="12"/>
                  </a:cubicBezTo>
                  <a:cubicBezTo>
                    <a:pt x="167" y="24"/>
                    <a:pt x="120" y="48"/>
                    <a:pt x="84" y="96"/>
                  </a:cubicBezTo>
                  <a:cubicBezTo>
                    <a:pt x="72" y="108"/>
                    <a:pt x="48" y="131"/>
                    <a:pt x="36" y="155"/>
                  </a:cubicBezTo>
                  <a:cubicBezTo>
                    <a:pt x="13" y="203"/>
                    <a:pt x="1" y="251"/>
                    <a:pt x="1" y="298"/>
                  </a:cubicBezTo>
                  <a:cubicBezTo>
                    <a:pt x="1" y="322"/>
                    <a:pt x="1" y="346"/>
                    <a:pt x="1" y="370"/>
                  </a:cubicBezTo>
                  <a:cubicBezTo>
                    <a:pt x="1" y="405"/>
                    <a:pt x="13" y="441"/>
                    <a:pt x="24" y="477"/>
                  </a:cubicBezTo>
                  <a:cubicBezTo>
                    <a:pt x="36" y="512"/>
                    <a:pt x="60" y="548"/>
                    <a:pt x="84" y="572"/>
                  </a:cubicBezTo>
                  <a:cubicBezTo>
                    <a:pt x="120" y="596"/>
                    <a:pt x="144" y="620"/>
                    <a:pt x="179" y="632"/>
                  </a:cubicBezTo>
                  <a:cubicBezTo>
                    <a:pt x="215" y="655"/>
                    <a:pt x="263" y="655"/>
                    <a:pt x="298" y="655"/>
                  </a:cubicBezTo>
                  <a:cubicBezTo>
                    <a:pt x="322" y="655"/>
                    <a:pt x="346" y="655"/>
                    <a:pt x="382" y="643"/>
                  </a:cubicBezTo>
                  <a:cubicBezTo>
                    <a:pt x="429" y="632"/>
                    <a:pt x="465" y="608"/>
                    <a:pt x="501" y="572"/>
                  </a:cubicBezTo>
                  <a:cubicBezTo>
                    <a:pt x="525" y="548"/>
                    <a:pt x="536" y="536"/>
                    <a:pt x="548" y="512"/>
                  </a:cubicBezTo>
                  <a:cubicBezTo>
                    <a:pt x="572" y="465"/>
                    <a:pt x="584" y="417"/>
                    <a:pt x="584" y="358"/>
                  </a:cubicBezTo>
                  <a:cubicBezTo>
                    <a:pt x="596" y="346"/>
                    <a:pt x="596" y="322"/>
                    <a:pt x="596" y="298"/>
                  </a:cubicBezTo>
                  <a:cubicBezTo>
                    <a:pt x="596" y="262"/>
                    <a:pt x="584" y="227"/>
                    <a:pt x="572" y="191"/>
                  </a:cubicBezTo>
                  <a:cubicBezTo>
                    <a:pt x="560" y="143"/>
                    <a:pt x="536" y="120"/>
                    <a:pt x="501" y="84"/>
                  </a:cubicBezTo>
                  <a:cubicBezTo>
                    <a:pt x="477" y="60"/>
                    <a:pt x="441" y="36"/>
                    <a:pt x="405" y="24"/>
                  </a:cubicBezTo>
                  <a:cubicBezTo>
                    <a:pt x="370" y="12"/>
                    <a:pt x="33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3"/>
            <p:cNvSpPr/>
            <p:nvPr/>
          </p:nvSpPr>
          <p:spPr>
            <a:xfrm rot="10800000" flipH="1">
              <a:off x="7435895" y="2839538"/>
              <a:ext cx="73405" cy="57691"/>
            </a:xfrm>
            <a:custGeom>
              <a:avLst/>
              <a:gdLst/>
              <a:ahLst/>
              <a:cxnLst/>
              <a:rect l="l" t="t" r="r" b="b"/>
              <a:pathLst>
                <a:path w="668" h="525" extrusionOk="0">
                  <a:moveTo>
                    <a:pt x="334" y="1"/>
                  </a:moveTo>
                  <a:cubicBezTo>
                    <a:pt x="1" y="1"/>
                    <a:pt x="1" y="525"/>
                    <a:pt x="334" y="525"/>
                  </a:cubicBezTo>
                  <a:cubicBezTo>
                    <a:pt x="668" y="525"/>
                    <a:pt x="66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3"/>
            <p:cNvSpPr/>
            <p:nvPr/>
          </p:nvSpPr>
          <p:spPr>
            <a:xfrm rot="10800000" flipH="1">
              <a:off x="7541936" y="3050191"/>
              <a:ext cx="81207" cy="62856"/>
            </a:xfrm>
            <a:custGeom>
              <a:avLst/>
              <a:gdLst/>
              <a:ahLst/>
              <a:cxnLst/>
              <a:rect l="l" t="t" r="r" b="b"/>
              <a:pathLst>
                <a:path w="739" h="572" extrusionOk="0">
                  <a:moveTo>
                    <a:pt x="369" y="0"/>
                  </a:moveTo>
                  <a:cubicBezTo>
                    <a:pt x="0" y="0"/>
                    <a:pt x="0" y="572"/>
                    <a:pt x="369" y="572"/>
                  </a:cubicBezTo>
                  <a:cubicBezTo>
                    <a:pt x="738" y="572"/>
                    <a:pt x="738" y="0"/>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rot="10800000" flipH="1">
              <a:off x="7496113" y="3269965"/>
              <a:ext cx="62856" cy="49889"/>
            </a:xfrm>
            <a:custGeom>
              <a:avLst/>
              <a:gdLst/>
              <a:ahLst/>
              <a:cxnLst/>
              <a:rect l="l" t="t" r="r" b="b"/>
              <a:pathLst>
                <a:path w="572" h="454" extrusionOk="0">
                  <a:moveTo>
                    <a:pt x="286" y="1"/>
                  </a:moveTo>
                  <a:cubicBezTo>
                    <a:pt x="0" y="1"/>
                    <a:pt x="0" y="453"/>
                    <a:pt x="286" y="453"/>
                  </a:cubicBezTo>
                  <a:cubicBezTo>
                    <a:pt x="572" y="453"/>
                    <a:pt x="572" y="1"/>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3"/>
            <p:cNvSpPr/>
            <p:nvPr/>
          </p:nvSpPr>
          <p:spPr>
            <a:xfrm rot="10800000" flipH="1">
              <a:off x="7728963" y="2465373"/>
              <a:ext cx="78679" cy="61537"/>
            </a:xfrm>
            <a:custGeom>
              <a:avLst/>
              <a:gdLst/>
              <a:ahLst/>
              <a:cxnLst/>
              <a:rect l="l" t="t" r="r" b="b"/>
              <a:pathLst>
                <a:path w="716" h="560" extrusionOk="0">
                  <a:moveTo>
                    <a:pt x="358" y="0"/>
                  </a:moveTo>
                  <a:cubicBezTo>
                    <a:pt x="1" y="0"/>
                    <a:pt x="1" y="560"/>
                    <a:pt x="358" y="560"/>
                  </a:cubicBezTo>
                  <a:cubicBezTo>
                    <a:pt x="715" y="560"/>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3"/>
            <p:cNvSpPr/>
            <p:nvPr/>
          </p:nvSpPr>
          <p:spPr>
            <a:xfrm rot="10800000" flipH="1">
              <a:off x="8571575" y="1430459"/>
              <a:ext cx="87800" cy="66812"/>
            </a:xfrm>
            <a:custGeom>
              <a:avLst/>
              <a:gdLst/>
              <a:ahLst/>
              <a:cxnLst/>
              <a:rect l="l" t="t" r="r" b="b"/>
              <a:pathLst>
                <a:path w="799" h="608" extrusionOk="0">
                  <a:moveTo>
                    <a:pt x="405" y="0"/>
                  </a:moveTo>
                  <a:cubicBezTo>
                    <a:pt x="0" y="0"/>
                    <a:pt x="0" y="608"/>
                    <a:pt x="405" y="608"/>
                  </a:cubicBezTo>
                  <a:cubicBezTo>
                    <a:pt x="798" y="608"/>
                    <a:pt x="798"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7" name="Google Shape;987;p23"/>
          <p:cNvPicPr preferRelativeResize="0"/>
          <p:nvPr/>
        </p:nvPicPr>
        <p:blipFill rotWithShape="1">
          <a:blip r:embed="rId4">
            <a:alphaModFix/>
          </a:blip>
          <a:srcRect l="31205" t="21461" r="31680" b="26711"/>
          <a:stretch/>
        </p:blipFill>
        <p:spPr>
          <a:xfrm rot="10800000">
            <a:off x="6284298" y="-147573"/>
            <a:ext cx="2024952" cy="1590551"/>
          </a:xfrm>
          <a:prstGeom prst="rect">
            <a:avLst/>
          </a:prstGeom>
          <a:noFill/>
          <a:ln>
            <a:noFill/>
          </a:ln>
        </p:spPr>
      </p:pic>
      <p:sp>
        <p:nvSpPr>
          <p:cNvPr id="988" name="Google Shape;988;p23"/>
          <p:cNvSpPr/>
          <p:nvPr/>
        </p:nvSpPr>
        <p:spPr>
          <a:xfrm rot="10800000" flipH="1">
            <a:off x="3096501" y="4164772"/>
            <a:ext cx="5600256" cy="820328"/>
          </a:xfrm>
          <a:custGeom>
            <a:avLst/>
            <a:gdLst/>
            <a:ahLst/>
            <a:cxnLst/>
            <a:rect l="l" t="t" r="r" b="b"/>
            <a:pathLst>
              <a:path w="29333" h="5046" extrusionOk="0">
                <a:moveTo>
                  <a:pt x="28604" y="160"/>
                </a:moveTo>
                <a:cubicBezTo>
                  <a:pt x="28846" y="232"/>
                  <a:pt x="28932" y="515"/>
                  <a:pt x="28921" y="751"/>
                </a:cubicBezTo>
                <a:cubicBezTo>
                  <a:pt x="28911" y="917"/>
                  <a:pt x="28850" y="1053"/>
                  <a:pt x="28757" y="1163"/>
                </a:cubicBezTo>
                <a:lnTo>
                  <a:pt x="28757" y="1163"/>
                </a:lnTo>
                <a:cubicBezTo>
                  <a:pt x="28706" y="829"/>
                  <a:pt x="28655" y="494"/>
                  <a:pt x="28604" y="160"/>
                </a:cubicBezTo>
                <a:close/>
                <a:moveTo>
                  <a:pt x="28516" y="1"/>
                </a:moveTo>
                <a:cubicBezTo>
                  <a:pt x="28468" y="1"/>
                  <a:pt x="28445" y="48"/>
                  <a:pt x="28457" y="84"/>
                </a:cubicBezTo>
                <a:cubicBezTo>
                  <a:pt x="28514" y="483"/>
                  <a:pt x="28573" y="882"/>
                  <a:pt x="28632" y="1280"/>
                </a:cubicBezTo>
                <a:lnTo>
                  <a:pt x="28632" y="1280"/>
                </a:lnTo>
                <a:cubicBezTo>
                  <a:pt x="28527" y="1359"/>
                  <a:pt x="28401" y="1416"/>
                  <a:pt x="28266" y="1453"/>
                </a:cubicBezTo>
                <a:cubicBezTo>
                  <a:pt x="28042" y="1513"/>
                  <a:pt x="27810" y="1528"/>
                  <a:pt x="27577" y="1528"/>
                </a:cubicBezTo>
                <a:cubicBezTo>
                  <a:pt x="27390" y="1528"/>
                  <a:pt x="27202" y="1518"/>
                  <a:pt x="27016" y="1513"/>
                </a:cubicBezTo>
                <a:cubicBezTo>
                  <a:pt x="26492" y="1501"/>
                  <a:pt x="25980" y="1477"/>
                  <a:pt x="25468" y="1465"/>
                </a:cubicBezTo>
                <a:lnTo>
                  <a:pt x="19313" y="1263"/>
                </a:lnTo>
                <a:cubicBezTo>
                  <a:pt x="17253" y="1203"/>
                  <a:pt x="15205" y="1144"/>
                  <a:pt x="13145" y="1072"/>
                </a:cubicBezTo>
                <a:cubicBezTo>
                  <a:pt x="11085" y="1013"/>
                  <a:pt x="9026" y="941"/>
                  <a:pt x="6966" y="882"/>
                </a:cubicBezTo>
                <a:cubicBezTo>
                  <a:pt x="4918" y="810"/>
                  <a:pt x="2858" y="751"/>
                  <a:pt x="810" y="703"/>
                </a:cubicBezTo>
                <a:cubicBezTo>
                  <a:pt x="560" y="691"/>
                  <a:pt x="298" y="679"/>
                  <a:pt x="48" y="679"/>
                </a:cubicBezTo>
                <a:cubicBezTo>
                  <a:pt x="1" y="679"/>
                  <a:pt x="1" y="763"/>
                  <a:pt x="48" y="763"/>
                </a:cubicBezTo>
                <a:cubicBezTo>
                  <a:pt x="2203" y="858"/>
                  <a:pt x="4346" y="917"/>
                  <a:pt x="6501" y="1001"/>
                </a:cubicBezTo>
                <a:cubicBezTo>
                  <a:pt x="8633" y="1072"/>
                  <a:pt x="10776" y="1144"/>
                  <a:pt x="12919" y="1215"/>
                </a:cubicBezTo>
                <a:cubicBezTo>
                  <a:pt x="15062" y="1286"/>
                  <a:pt x="17217" y="1358"/>
                  <a:pt x="19360" y="1429"/>
                </a:cubicBezTo>
                <a:cubicBezTo>
                  <a:pt x="21503" y="1501"/>
                  <a:pt x="23646" y="1572"/>
                  <a:pt x="25790" y="1644"/>
                </a:cubicBezTo>
                <a:cubicBezTo>
                  <a:pt x="26313" y="1667"/>
                  <a:pt x="26837" y="1679"/>
                  <a:pt x="27373" y="1703"/>
                </a:cubicBezTo>
                <a:cubicBezTo>
                  <a:pt x="27766" y="1703"/>
                  <a:pt x="28171" y="1703"/>
                  <a:pt x="28540" y="1537"/>
                </a:cubicBezTo>
                <a:cubicBezTo>
                  <a:pt x="28582" y="1516"/>
                  <a:pt x="28622" y="1493"/>
                  <a:pt x="28660" y="1469"/>
                </a:cubicBezTo>
                <a:lnTo>
                  <a:pt x="28660" y="1469"/>
                </a:lnTo>
                <a:cubicBezTo>
                  <a:pt x="28835" y="2645"/>
                  <a:pt x="29015" y="3817"/>
                  <a:pt x="29195" y="4989"/>
                </a:cubicBezTo>
                <a:cubicBezTo>
                  <a:pt x="29200" y="5028"/>
                  <a:pt x="29224" y="5045"/>
                  <a:pt x="29251" y="5045"/>
                </a:cubicBezTo>
                <a:cubicBezTo>
                  <a:pt x="29290" y="5045"/>
                  <a:pt x="29333" y="5010"/>
                  <a:pt x="29326" y="4954"/>
                </a:cubicBezTo>
                <a:cubicBezTo>
                  <a:pt x="29152" y="3762"/>
                  <a:pt x="28971" y="2570"/>
                  <a:pt x="28789" y="1373"/>
                </a:cubicBezTo>
                <a:lnTo>
                  <a:pt x="28789" y="1373"/>
                </a:lnTo>
                <a:cubicBezTo>
                  <a:pt x="28945" y="1239"/>
                  <a:pt x="29051" y="1064"/>
                  <a:pt x="29076" y="846"/>
                </a:cubicBezTo>
                <a:cubicBezTo>
                  <a:pt x="29111" y="584"/>
                  <a:pt x="29052" y="298"/>
                  <a:pt x="28849" y="132"/>
                </a:cubicBezTo>
                <a:cubicBezTo>
                  <a:pt x="28754" y="48"/>
                  <a:pt x="28647" y="13"/>
                  <a:pt x="285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3"/>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200"/>
              <a:buNone/>
              <a:defRPr b="0">
                <a:latin typeface="Chivo Black"/>
                <a:ea typeface="Chivo Black"/>
                <a:cs typeface="Chivo Black"/>
                <a:sym typeface="Chivo Black"/>
              </a:defRPr>
            </a:lvl1pPr>
            <a:lvl2pPr lvl="1" rtl="0">
              <a:spcBef>
                <a:spcPts val="0"/>
              </a:spcBef>
              <a:spcAft>
                <a:spcPts val="0"/>
              </a:spcAft>
              <a:buClr>
                <a:srgbClr val="64CF64"/>
              </a:buClr>
              <a:buSzPts val="3200"/>
              <a:buNone/>
              <a:defRPr>
                <a:solidFill>
                  <a:srgbClr val="64CF64"/>
                </a:solidFill>
              </a:defRPr>
            </a:lvl2pPr>
            <a:lvl3pPr lvl="2" rtl="0">
              <a:spcBef>
                <a:spcPts val="0"/>
              </a:spcBef>
              <a:spcAft>
                <a:spcPts val="0"/>
              </a:spcAft>
              <a:buClr>
                <a:srgbClr val="64CF64"/>
              </a:buClr>
              <a:buSzPts val="3200"/>
              <a:buNone/>
              <a:defRPr>
                <a:solidFill>
                  <a:srgbClr val="64CF64"/>
                </a:solidFill>
              </a:defRPr>
            </a:lvl3pPr>
            <a:lvl4pPr lvl="3" rtl="0">
              <a:spcBef>
                <a:spcPts val="0"/>
              </a:spcBef>
              <a:spcAft>
                <a:spcPts val="0"/>
              </a:spcAft>
              <a:buClr>
                <a:srgbClr val="64CF64"/>
              </a:buClr>
              <a:buSzPts val="3200"/>
              <a:buNone/>
              <a:defRPr>
                <a:solidFill>
                  <a:srgbClr val="64CF64"/>
                </a:solidFill>
              </a:defRPr>
            </a:lvl4pPr>
            <a:lvl5pPr lvl="4" rtl="0">
              <a:spcBef>
                <a:spcPts val="0"/>
              </a:spcBef>
              <a:spcAft>
                <a:spcPts val="0"/>
              </a:spcAft>
              <a:buClr>
                <a:srgbClr val="64CF64"/>
              </a:buClr>
              <a:buSzPts val="3200"/>
              <a:buNone/>
              <a:defRPr>
                <a:solidFill>
                  <a:srgbClr val="64CF64"/>
                </a:solidFill>
              </a:defRPr>
            </a:lvl5pPr>
            <a:lvl6pPr lvl="5" rtl="0">
              <a:spcBef>
                <a:spcPts val="0"/>
              </a:spcBef>
              <a:spcAft>
                <a:spcPts val="0"/>
              </a:spcAft>
              <a:buClr>
                <a:srgbClr val="64CF64"/>
              </a:buClr>
              <a:buSzPts val="3200"/>
              <a:buNone/>
              <a:defRPr>
                <a:solidFill>
                  <a:srgbClr val="64CF64"/>
                </a:solidFill>
              </a:defRPr>
            </a:lvl6pPr>
            <a:lvl7pPr lvl="6" rtl="0">
              <a:spcBef>
                <a:spcPts val="0"/>
              </a:spcBef>
              <a:spcAft>
                <a:spcPts val="0"/>
              </a:spcAft>
              <a:buClr>
                <a:srgbClr val="64CF64"/>
              </a:buClr>
              <a:buSzPts val="3200"/>
              <a:buNone/>
              <a:defRPr>
                <a:solidFill>
                  <a:srgbClr val="64CF64"/>
                </a:solidFill>
              </a:defRPr>
            </a:lvl7pPr>
            <a:lvl8pPr lvl="7" rtl="0">
              <a:spcBef>
                <a:spcPts val="0"/>
              </a:spcBef>
              <a:spcAft>
                <a:spcPts val="0"/>
              </a:spcAft>
              <a:buClr>
                <a:srgbClr val="64CF64"/>
              </a:buClr>
              <a:buSzPts val="3200"/>
              <a:buNone/>
              <a:defRPr>
                <a:solidFill>
                  <a:srgbClr val="64CF64"/>
                </a:solidFill>
              </a:defRPr>
            </a:lvl8pPr>
            <a:lvl9pPr lvl="8" rtl="0">
              <a:spcBef>
                <a:spcPts val="0"/>
              </a:spcBef>
              <a:spcAft>
                <a:spcPts val="0"/>
              </a:spcAft>
              <a:buClr>
                <a:srgbClr val="64CF64"/>
              </a:buClr>
              <a:buSzPts val="3200"/>
              <a:buNone/>
              <a:defRPr>
                <a:solidFill>
                  <a:srgbClr val="64CF64"/>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14">
    <p:spTree>
      <p:nvGrpSpPr>
        <p:cNvPr id="1" name="Shape 990"/>
        <p:cNvGrpSpPr/>
        <p:nvPr/>
      </p:nvGrpSpPr>
      <p:grpSpPr>
        <a:xfrm>
          <a:off x="0" y="0"/>
          <a:ext cx="0" cy="0"/>
          <a:chOff x="0" y="0"/>
          <a:chExt cx="0" cy="0"/>
        </a:xfrm>
      </p:grpSpPr>
      <p:sp>
        <p:nvSpPr>
          <p:cNvPr id="991" name="Google Shape;991;p24"/>
          <p:cNvSpPr/>
          <p:nvPr/>
        </p:nvSpPr>
        <p:spPr>
          <a:xfrm rot="709786">
            <a:off x="8362101" y="237203"/>
            <a:ext cx="1003493" cy="4867777"/>
          </a:xfrm>
          <a:custGeom>
            <a:avLst/>
            <a:gdLst/>
            <a:ahLst/>
            <a:cxnLst/>
            <a:rect l="l" t="t" r="r" b="b"/>
            <a:pathLst>
              <a:path w="26265" h="54157" extrusionOk="0">
                <a:moveTo>
                  <a:pt x="5159" y="22742"/>
                </a:moveTo>
                <a:cubicBezTo>
                  <a:pt x="5211" y="22742"/>
                  <a:pt x="5241" y="22785"/>
                  <a:pt x="5299" y="22851"/>
                </a:cubicBezTo>
                <a:cubicBezTo>
                  <a:pt x="5317" y="22872"/>
                  <a:pt x="5336" y="22892"/>
                  <a:pt x="5354" y="22913"/>
                </a:cubicBezTo>
                <a:lnTo>
                  <a:pt x="5354" y="22913"/>
                </a:lnTo>
                <a:cubicBezTo>
                  <a:pt x="5348" y="22928"/>
                  <a:pt x="5341" y="22943"/>
                  <a:pt x="5334" y="22958"/>
                </a:cubicBezTo>
                <a:cubicBezTo>
                  <a:pt x="5203" y="23213"/>
                  <a:pt x="4922" y="23474"/>
                  <a:pt x="4635" y="23474"/>
                </a:cubicBezTo>
                <a:cubicBezTo>
                  <a:pt x="4551" y="23474"/>
                  <a:pt x="4466" y="23452"/>
                  <a:pt x="4385" y="23400"/>
                </a:cubicBezTo>
                <a:lnTo>
                  <a:pt x="4385" y="23400"/>
                </a:lnTo>
                <a:cubicBezTo>
                  <a:pt x="4535" y="23261"/>
                  <a:pt x="4685" y="23121"/>
                  <a:pt x="4834" y="22982"/>
                </a:cubicBezTo>
                <a:cubicBezTo>
                  <a:pt x="4906" y="22923"/>
                  <a:pt x="4989" y="22827"/>
                  <a:pt x="5072" y="22768"/>
                </a:cubicBezTo>
                <a:cubicBezTo>
                  <a:pt x="5109" y="22750"/>
                  <a:pt x="5136" y="22742"/>
                  <a:pt x="5159" y="22742"/>
                </a:cubicBezTo>
                <a:close/>
                <a:moveTo>
                  <a:pt x="18538" y="41688"/>
                </a:moveTo>
                <a:cubicBezTo>
                  <a:pt x="18602" y="41688"/>
                  <a:pt x="18655" y="41725"/>
                  <a:pt x="18669" y="41818"/>
                </a:cubicBezTo>
                <a:cubicBezTo>
                  <a:pt x="18681" y="41949"/>
                  <a:pt x="18598" y="42151"/>
                  <a:pt x="18574" y="42270"/>
                </a:cubicBezTo>
                <a:cubicBezTo>
                  <a:pt x="18543" y="42406"/>
                  <a:pt x="18512" y="42532"/>
                  <a:pt x="18488" y="42665"/>
                </a:cubicBezTo>
                <a:lnTo>
                  <a:pt x="18488" y="42665"/>
                </a:lnTo>
                <a:cubicBezTo>
                  <a:pt x="18437" y="42579"/>
                  <a:pt x="18389" y="42491"/>
                  <a:pt x="18348" y="42401"/>
                </a:cubicBezTo>
                <a:cubicBezTo>
                  <a:pt x="18265" y="42235"/>
                  <a:pt x="18193" y="42020"/>
                  <a:pt x="18288" y="41854"/>
                </a:cubicBezTo>
                <a:cubicBezTo>
                  <a:pt x="18337" y="41763"/>
                  <a:pt x="18448" y="41688"/>
                  <a:pt x="18538" y="41688"/>
                </a:cubicBezTo>
                <a:close/>
                <a:moveTo>
                  <a:pt x="201" y="0"/>
                </a:moveTo>
                <a:cubicBezTo>
                  <a:pt x="167" y="0"/>
                  <a:pt x="131" y="21"/>
                  <a:pt x="131" y="63"/>
                </a:cubicBezTo>
                <a:cubicBezTo>
                  <a:pt x="108" y="4242"/>
                  <a:pt x="84" y="8409"/>
                  <a:pt x="72" y="12576"/>
                </a:cubicBezTo>
                <a:cubicBezTo>
                  <a:pt x="60" y="13636"/>
                  <a:pt x="60" y="14684"/>
                  <a:pt x="48" y="15743"/>
                </a:cubicBezTo>
                <a:cubicBezTo>
                  <a:pt x="48" y="16648"/>
                  <a:pt x="0" y="17553"/>
                  <a:pt x="72" y="18458"/>
                </a:cubicBezTo>
                <a:cubicBezTo>
                  <a:pt x="119" y="19113"/>
                  <a:pt x="239" y="19815"/>
                  <a:pt x="608" y="20375"/>
                </a:cubicBezTo>
                <a:cubicBezTo>
                  <a:pt x="1001" y="20982"/>
                  <a:pt x="1608" y="21268"/>
                  <a:pt x="2310" y="21351"/>
                </a:cubicBezTo>
                <a:cubicBezTo>
                  <a:pt x="3191" y="21446"/>
                  <a:pt x="4203" y="21256"/>
                  <a:pt x="4977" y="21827"/>
                </a:cubicBezTo>
                <a:cubicBezTo>
                  <a:pt x="5304" y="22059"/>
                  <a:pt x="5490" y="22421"/>
                  <a:pt x="5389" y="22807"/>
                </a:cubicBezTo>
                <a:lnTo>
                  <a:pt x="5389" y="22807"/>
                </a:lnTo>
                <a:cubicBezTo>
                  <a:pt x="5322" y="22732"/>
                  <a:pt x="5253" y="22659"/>
                  <a:pt x="5180" y="22589"/>
                </a:cubicBezTo>
                <a:cubicBezTo>
                  <a:pt x="5175" y="22579"/>
                  <a:pt x="5165" y="22576"/>
                  <a:pt x="5154" y="22576"/>
                </a:cubicBezTo>
                <a:cubicBezTo>
                  <a:pt x="5140" y="22576"/>
                  <a:pt x="5122" y="22582"/>
                  <a:pt x="5108" y="22589"/>
                </a:cubicBezTo>
                <a:cubicBezTo>
                  <a:pt x="4822" y="22851"/>
                  <a:pt x="4525" y="23113"/>
                  <a:pt x="4239" y="23363"/>
                </a:cubicBezTo>
                <a:cubicBezTo>
                  <a:pt x="4215" y="23387"/>
                  <a:pt x="4215" y="23435"/>
                  <a:pt x="4239" y="23458"/>
                </a:cubicBezTo>
                <a:cubicBezTo>
                  <a:pt x="4369" y="23564"/>
                  <a:pt x="4508" y="23609"/>
                  <a:pt x="4645" y="23609"/>
                </a:cubicBezTo>
                <a:cubicBezTo>
                  <a:pt x="4974" y="23609"/>
                  <a:pt x="5294" y="23349"/>
                  <a:pt x="5453" y="23030"/>
                </a:cubicBezTo>
                <a:lnTo>
                  <a:pt x="5453" y="23030"/>
                </a:lnTo>
                <a:cubicBezTo>
                  <a:pt x="5668" y="23295"/>
                  <a:pt x="5849" y="23587"/>
                  <a:pt x="6013" y="23887"/>
                </a:cubicBezTo>
                <a:cubicBezTo>
                  <a:pt x="6406" y="24601"/>
                  <a:pt x="6716" y="25363"/>
                  <a:pt x="7061" y="26114"/>
                </a:cubicBezTo>
                <a:cubicBezTo>
                  <a:pt x="7775" y="27638"/>
                  <a:pt x="8549" y="29150"/>
                  <a:pt x="9359" y="30638"/>
                </a:cubicBezTo>
                <a:cubicBezTo>
                  <a:pt x="10990" y="33626"/>
                  <a:pt x="12823" y="36520"/>
                  <a:pt x="14812" y="39294"/>
                </a:cubicBezTo>
                <a:cubicBezTo>
                  <a:pt x="15919" y="40830"/>
                  <a:pt x="17074" y="42342"/>
                  <a:pt x="18300" y="43782"/>
                </a:cubicBezTo>
                <a:cubicBezTo>
                  <a:pt x="18318" y="43805"/>
                  <a:pt x="18346" y="43815"/>
                  <a:pt x="18376" y="43815"/>
                </a:cubicBezTo>
                <a:cubicBezTo>
                  <a:pt x="18424" y="43815"/>
                  <a:pt x="18476" y="43787"/>
                  <a:pt x="18491" y="43735"/>
                </a:cubicBezTo>
                <a:cubicBezTo>
                  <a:pt x="18526" y="43524"/>
                  <a:pt x="18561" y="43312"/>
                  <a:pt x="18596" y="43101"/>
                </a:cubicBezTo>
                <a:lnTo>
                  <a:pt x="18596" y="43101"/>
                </a:lnTo>
                <a:cubicBezTo>
                  <a:pt x="18825" y="43481"/>
                  <a:pt x="19063" y="43855"/>
                  <a:pt x="19289" y="44223"/>
                </a:cubicBezTo>
                <a:cubicBezTo>
                  <a:pt x="20634" y="46402"/>
                  <a:pt x="22051" y="48533"/>
                  <a:pt x="23515" y="50617"/>
                </a:cubicBezTo>
                <a:cubicBezTo>
                  <a:pt x="24337" y="51795"/>
                  <a:pt x="25182" y="52962"/>
                  <a:pt x="26039" y="54117"/>
                </a:cubicBezTo>
                <a:cubicBezTo>
                  <a:pt x="26064" y="54145"/>
                  <a:pt x="26095" y="54156"/>
                  <a:pt x="26126" y="54156"/>
                </a:cubicBezTo>
                <a:cubicBezTo>
                  <a:pt x="26199" y="54156"/>
                  <a:pt x="26265" y="54089"/>
                  <a:pt x="26206" y="54022"/>
                </a:cubicBezTo>
                <a:cubicBezTo>
                  <a:pt x="23575" y="50509"/>
                  <a:pt x="21110" y="46878"/>
                  <a:pt x="18800" y="43151"/>
                </a:cubicBezTo>
                <a:cubicBezTo>
                  <a:pt x="18746" y="43063"/>
                  <a:pt x="18688" y="42977"/>
                  <a:pt x="18632" y="42890"/>
                </a:cubicBezTo>
                <a:lnTo>
                  <a:pt x="18632" y="42890"/>
                </a:lnTo>
                <a:cubicBezTo>
                  <a:pt x="18692" y="42529"/>
                  <a:pt x="18752" y="42167"/>
                  <a:pt x="18812" y="41806"/>
                </a:cubicBezTo>
                <a:cubicBezTo>
                  <a:pt x="18836" y="41675"/>
                  <a:pt x="18836" y="41604"/>
                  <a:pt x="18693" y="41556"/>
                </a:cubicBezTo>
                <a:cubicBezTo>
                  <a:pt x="18659" y="41547"/>
                  <a:pt x="18624" y="41542"/>
                  <a:pt x="18589" y="41542"/>
                </a:cubicBezTo>
                <a:cubicBezTo>
                  <a:pt x="18490" y="41542"/>
                  <a:pt x="18391" y="41578"/>
                  <a:pt x="18312" y="41639"/>
                </a:cubicBezTo>
                <a:cubicBezTo>
                  <a:pt x="17979" y="41889"/>
                  <a:pt x="18146" y="42318"/>
                  <a:pt x="18312" y="42616"/>
                </a:cubicBezTo>
                <a:cubicBezTo>
                  <a:pt x="18357" y="42695"/>
                  <a:pt x="18403" y="42775"/>
                  <a:pt x="18450" y="42854"/>
                </a:cubicBezTo>
                <a:lnTo>
                  <a:pt x="18450" y="42854"/>
                </a:lnTo>
                <a:cubicBezTo>
                  <a:pt x="18404" y="43057"/>
                  <a:pt x="18359" y="43257"/>
                  <a:pt x="18318" y="43460"/>
                </a:cubicBezTo>
                <a:lnTo>
                  <a:pt x="18318" y="43460"/>
                </a:lnTo>
                <a:cubicBezTo>
                  <a:pt x="16273" y="40941"/>
                  <a:pt x="14332" y="38364"/>
                  <a:pt x="12550" y="35650"/>
                </a:cubicBezTo>
                <a:cubicBezTo>
                  <a:pt x="10764" y="32912"/>
                  <a:pt x="9144" y="30066"/>
                  <a:pt x="7692" y="27138"/>
                </a:cubicBezTo>
                <a:cubicBezTo>
                  <a:pt x="7287" y="26316"/>
                  <a:pt x="6906" y="25494"/>
                  <a:pt x="6525" y="24673"/>
                </a:cubicBezTo>
                <a:cubicBezTo>
                  <a:pt x="6235" y="24063"/>
                  <a:pt x="5928" y="23453"/>
                  <a:pt x="5497" y="22932"/>
                </a:cubicBezTo>
                <a:lnTo>
                  <a:pt x="5497" y="22932"/>
                </a:lnTo>
                <a:cubicBezTo>
                  <a:pt x="5712" y="22382"/>
                  <a:pt x="5377" y="21846"/>
                  <a:pt x="4882" y="21565"/>
                </a:cubicBezTo>
                <a:cubicBezTo>
                  <a:pt x="4168" y="21161"/>
                  <a:pt x="3346" y="21232"/>
                  <a:pt x="2572" y="21184"/>
                </a:cubicBezTo>
                <a:cubicBezTo>
                  <a:pt x="2108" y="21149"/>
                  <a:pt x="1632" y="21065"/>
                  <a:pt x="1251" y="20780"/>
                </a:cubicBezTo>
                <a:cubicBezTo>
                  <a:pt x="917" y="20541"/>
                  <a:pt x="691" y="20184"/>
                  <a:pt x="536" y="19803"/>
                </a:cubicBezTo>
                <a:cubicBezTo>
                  <a:pt x="262" y="19077"/>
                  <a:pt x="239" y="18279"/>
                  <a:pt x="239" y="17517"/>
                </a:cubicBezTo>
                <a:cubicBezTo>
                  <a:pt x="250" y="16410"/>
                  <a:pt x="250" y="15291"/>
                  <a:pt x="250" y="14184"/>
                </a:cubicBezTo>
                <a:cubicBezTo>
                  <a:pt x="250" y="11981"/>
                  <a:pt x="250" y="9790"/>
                  <a:pt x="250" y="7587"/>
                </a:cubicBezTo>
                <a:cubicBezTo>
                  <a:pt x="262" y="5075"/>
                  <a:pt x="262" y="2575"/>
                  <a:pt x="262" y="63"/>
                </a:cubicBezTo>
                <a:cubicBezTo>
                  <a:pt x="268" y="21"/>
                  <a:pt x="236" y="0"/>
                  <a:pt x="20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24"/>
          <p:cNvPicPr preferRelativeResize="0"/>
          <p:nvPr/>
        </p:nvPicPr>
        <p:blipFill rotWithShape="1">
          <a:blip r:embed="rId2">
            <a:alphaModFix amt="85000"/>
          </a:blip>
          <a:srcRect l="31205" t="21461" r="31680" b="26711"/>
          <a:stretch/>
        </p:blipFill>
        <p:spPr>
          <a:xfrm rot="10800000">
            <a:off x="-290950" y="-791374"/>
            <a:ext cx="2555275" cy="2007099"/>
          </a:xfrm>
          <a:prstGeom prst="rect">
            <a:avLst/>
          </a:prstGeom>
          <a:noFill/>
          <a:ln>
            <a:noFill/>
          </a:ln>
        </p:spPr>
      </p:pic>
      <p:pic>
        <p:nvPicPr>
          <p:cNvPr id="993" name="Google Shape;993;p24"/>
          <p:cNvPicPr preferRelativeResize="0"/>
          <p:nvPr/>
        </p:nvPicPr>
        <p:blipFill rotWithShape="1">
          <a:blip r:embed="rId3">
            <a:alphaModFix amt="60000"/>
          </a:blip>
          <a:srcRect l="35186" t="21964" r="34121" b="30594"/>
          <a:stretch/>
        </p:blipFill>
        <p:spPr>
          <a:xfrm rot="10800000" flipH="1">
            <a:off x="2910849" y="3698051"/>
            <a:ext cx="2440723" cy="2121976"/>
          </a:xfrm>
          <a:prstGeom prst="rect">
            <a:avLst/>
          </a:prstGeom>
          <a:noFill/>
          <a:ln>
            <a:noFill/>
          </a:ln>
        </p:spPr>
      </p:pic>
      <p:pic>
        <p:nvPicPr>
          <p:cNvPr id="994" name="Google Shape;994;p24"/>
          <p:cNvPicPr preferRelativeResize="0"/>
          <p:nvPr/>
        </p:nvPicPr>
        <p:blipFill rotWithShape="1">
          <a:blip r:embed="rId4">
            <a:alphaModFix amt="67000"/>
          </a:blip>
          <a:srcRect l="20678" t="30819" r="16392" b="24429"/>
          <a:stretch/>
        </p:blipFill>
        <p:spPr>
          <a:xfrm rot="10800000" flipH="1">
            <a:off x="3726875" y="4510463"/>
            <a:ext cx="3746050" cy="1498424"/>
          </a:xfrm>
          <a:prstGeom prst="rect">
            <a:avLst/>
          </a:prstGeom>
          <a:noFill/>
          <a:ln>
            <a:noFill/>
          </a:ln>
        </p:spPr>
      </p:pic>
      <p:grpSp>
        <p:nvGrpSpPr>
          <p:cNvPr id="995" name="Google Shape;995;p24"/>
          <p:cNvGrpSpPr/>
          <p:nvPr/>
        </p:nvGrpSpPr>
        <p:grpSpPr>
          <a:xfrm rot="7318586" flipH="1">
            <a:off x="2629441" y="4033119"/>
            <a:ext cx="805482" cy="989515"/>
            <a:chOff x="2199075" y="2670475"/>
            <a:chExt cx="141700" cy="174075"/>
          </a:xfrm>
        </p:grpSpPr>
        <p:sp>
          <p:nvSpPr>
            <p:cNvPr id="996" name="Google Shape;996;p24"/>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24"/>
          <p:cNvGrpSpPr/>
          <p:nvPr/>
        </p:nvGrpSpPr>
        <p:grpSpPr>
          <a:xfrm rot="-4878550">
            <a:off x="1378735" y="-249247"/>
            <a:ext cx="604497" cy="1900940"/>
            <a:chOff x="5784691" y="2227775"/>
            <a:chExt cx="604508" cy="1900975"/>
          </a:xfrm>
        </p:grpSpPr>
        <p:sp>
          <p:nvSpPr>
            <p:cNvPr id="1010" name="Google Shape;1010;p24"/>
            <p:cNvSpPr/>
            <p:nvPr/>
          </p:nvSpPr>
          <p:spPr>
            <a:xfrm>
              <a:off x="6286232" y="2227775"/>
              <a:ext cx="102968" cy="82522"/>
            </a:xfrm>
            <a:custGeom>
              <a:avLst/>
              <a:gdLst/>
              <a:ahLst/>
              <a:cxnLst/>
              <a:rect l="l" t="t" r="r" b="b"/>
              <a:pathLst>
                <a:path w="418" h="335" extrusionOk="0">
                  <a:moveTo>
                    <a:pt x="203" y="1"/>
                  </a:moveTo>
                  <a:cubicBezTo>
                    <a:pt x="1" y="1"/>
                    <a:pt x="1" y="334"/>
                    <a:pt x="203" y="334"/>
                  </a:cubicBezTo>
                  <a:cubicBezTo>
                    <a:pt x="418" y="334"/>
                    <a:pt x="41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6192378" y="2436175"/>
              <a:ext cx="102968" cy="82276"/>
            </a:xfrm>
            <a:custGeom>
              <a:avLst/>
              <a:gdLst/>
              <a:ahLst/>
              <a:cxnLst/>
              <a:rect l="l" t="t" r="r" b="b"/>
              <a:pathLst>
                <a:path w="418" h="334" extrusionOk="0">
                  <a:moveTo>
                    <a:pt x="215" y="0"/>
                  </a:moveTo>
                  <a:cubicBezTo>
                    <a:pt x="1" y="12"/>
                    <a:pt x="1" y="334"/>
                    <a:pt x="215" y="334"/>
                  </a:cubicBezTo>
                  <a:cubicBezTo>
                    <a:pt x="418" y="334"/>
                    <a:pt x="418"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078078" y="2688423"/>
              <a:ext cx="55918" cy="41138"/>
            </a:xfrm>
            <a:custGeom>
              <a:avLst/>
              <a:gdLst/>
              <a:ahLst/>
              <a:cxnLst/>
              <a:rect l="l" t="t" r="r" b="b"/>
              <a:pathLst>
                <a:path w="227" h="167" extrusionOk="0">
                  <a:moveTo>
                    <a:pt x="108" y="0"/>
                  </a:moveTo>
                  <a:cubicBezTo>
                    <a:pt x="1" y="0"/>
                    <a:pt x="1" y="167"/>
                    <a:pt x="108" y="167"/>
                  </a:cubicBezTo>
                  <a:cubicBezTo>
                    <a:pt x="227" y="167"/>
                    <a:pt x="227" y="0"/>
                    <a:pt x="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072166" y="2823169"/>
              <a:ext cx="64786" cy="50252"/>
            </a:xfrm>
            <a:custGeom>
              <a:avLst/>
              <a:gdLst/>
              <a:ahLst/>
              <a:cxnLst/>
              <a:rect l="l" t="t" r="r" b="b"/>
              <a:pathLst>
                <a:path w="263" h="204" extrusionOk="0">
                  <a:moveTo>
                    <a:pt x="132" y="1"/>
                  </a:moveTo>
                  <a:cubicBezTo>
                    <a:pt x="1" y="1"/>
                    <a:pt x="1" y="203"/>
                    <a:pt x="132" y="203"/>
                  </a:cubicBezTo>
                  <a:cubicBezTo>
                    <a:pt x="263" y="203"/>
                    <a:pt x="26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6057632" y="3163359"/>
              <a:ext cx="140904" cy="108880"/>
            </a:xfrm>
            <a:custGeom>
              <a:avLst/>
              <a:gdLst/>
              <a:ahLst/>
              <a:cxnLst/>
              <a:rect l="l" t="t" r="r" b="b"/>
              <a:pathLst>
                <a:path w="572" h="442" extrusionOk="0">
                  <a:moveTo>
                    <a:pt x="286" y="1"/>
                  </a:moveTo>
                  <a:cubicBezTo>
                    <a:pt x="0" y="1"/>
                    <a:pt x="0" y="442"/>
                    <a:pt x="286" y="442"/>
                  </a:cubicBezTo>
                  <a:cubicBezTo>
                    <a:pt x="572" y="442"/>
                    <a:pt x="572" y="1"/>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5987180" y="3459701"/>
              <a:ext cx="97056" cy="73654"/>
            </a:xfrm>
            <a:custGeom>
              <a:avLst/>
              <a:gdLst/>
              <a:ahLst/>
              <a:cxnLst/>
              <a:rect l="l" t="t" r="r" b="b"/>
              <a:pathLst>
                <a:path w="394" h="299" extrusionOk="0">
                  <a:moveTo>
                    <a:pt x="203" y="1"/>
                  </a:moveTo>
                  <a:cubicBezTo>
                    <a:pt x="1" y="1"/>
                    <a:pt x="1" y="298"/>
                    <a:pt x="203" y="298"/>
                  </a:cubicBezTo>
                  <a:cubicBezTo>
                    <a:pt x="393" y="298"/>
                    <a:pt x="393"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5784691" y="3805803"/>
              <a:ext cx="38428" cy="29560"/>
            </a:xfrm>
            <a:custGeom>
              <a:avLst/>
              <a:gdLst/>
              <a:ahLst/>
              <a:cxnLst/>
              <a:rect l="l" t="t" r="r" b="b"/>
              <a:pathLst>
                <a:path w="156" h="120" extrusionOk="0">
                  <a:moveTo>
                    <a:pt x="84" y="0"/>
                  </a:moveTo>
                  <a:cubicBezTo>
                    <a:pt x="1" y="0"/>
                    <a:pt x="1" y="119"/>
                    <a:pt x="84" y="119"/>
                  </a:cubicBezTo>
                  <a:cubicBezTo>
                    <a:pt x="156" y="119"/>
                    <a:pt x="156" y="0"/>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5858100" y="4066920"/>
              <a:ext cx="79566" cy="61830"/>
            </a:xfrm>
            <a:custGeom>
              <a:avLst/>
              <a:gdLst/>
              <a:ahLst/>
              <a:cxnLst/>
              <a:rect l="l" t="t" r="r" b="b"/>
              <a:pathLst>
                <a:path w="323" h="251" extrusionOk="0">
                  <a:moveTo>
                    <a:pt x="155" y="0"/>
                  </a:moveTo>
                  <a:cubicBezTo>
                    <a:pt x="1" y="0"/>
                    <a:pt x="1" y="250"/>
                    <a:pt x="155" y="250"/>
                  </a:cubicBezTo>
                  <a:cubicBezTo>
                    <a:pt x="322" y="250"/>
                    <a:pt x="322"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 name="Google Shape;1018;p24"/>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200"/>
              <a:buNone/>
              <a:defRPr b="0">
                <a:latin typeface="Chivo Black"/>
                <a:ea typeface="Chivo Black"/>
                <a:cs typeface="Chivo Black"/>
                <a:sym typeface="Chivo Black"/>
              </a:defRPr>
            </a:lvl1pPr>
            <a:lvl2pPr lvl="1" rtl="0">
              <a:spcBef>
                <a:spcPts val="0"/>
              </a:spcBef>
              <a:spcAft>
                <a:spcPts val="0"/>
              </a:spcAft>
              <a:buClr>
                <a:srgbClr val="64CF64"/>
              </a:buClr>
              <a:buSzPts val="3200"/>
              <a:buNone/>
              <a:defRPr>
                <a:solidFill>
                  <a:srgbClr val="64CF64"/>
                </a:solidFill>
              </a:defRPr>
            </a:lvl2pPr>
            <a:lvl3pPr lvl="2" rtl="0">
              <a:spcBef>
                <a:spcPts val="0"/>
              </a:spcBef>
              <a:spcAft>
                <a:spcPts val="0"/>
              </a:spcAft>
              <a:buClr>
                <a:srgbClr val="64CF64"/>
              </a:buClr>
              <a:buSzPts val="3200"/>
              <a:buNone/>
              <a:defRPr>
                <a:solidFill>
                  <a:srgbClr val="64CF64"/>
                </a:solidFill>
              </a:defRPr>
            </a:lvl3pPr>
            <a:lvl4pPr lvl="3" rtl="0">
              <a:spcBef>
                <a:spcPts val="0"/>
              </a:spcBef>
              <a:spcAft>
                <a:spcPts val="0"/>
              </a:spcAft>
              <a:buClr>
                <a:srgbClr val="64CF64"/>
              </a:buClr>
              <a:buSzPts val="3200"/>
              <a:buNone/>
              <a:defRPr>
                <a:solidFill>
                  <a:srgbClr val="64CF64"/>
                </a:solidFill>
              </a:defRPr>
            </a:lvl4pPr>
            <a:lvl5pPr lvl="4" rtl="0">
              <a:spcBef>
                <a:spcPts val="0"/>
              </a:spcBef>
              <a:spcAft>
                <a:spcPts val="0"/>
              </a:spcAft>
              <a:buClr>
                <a:srgbClr val="64CF64"/>
              </a:buClr>
              <a:buSzPts val="3200"/>
              <a:buNone/>
              <a:defRPr>
                <a:solidFill>
                  <a:srgbClr val="64CF64"/>
                </a:solidFill>
              </a:defRPr>
            </a:lvl5pPr>
            <a:lvl6pPr lvl="5" rtl="0">
              <a:spcBef>
                <a:spcPts val="0"/>
              </a:spcBef>
              <a:spcAft>
                <a:spcPts val="0"/>
              </a:spcAft>
              <a:buClr>
                <a:srgbClr val="64CF64"/>
              </a:buClr>
              <a:buSzPts val="3200"/>
              <a:buNone/>
              <a:defRPr>
                <a:solidFill>
                  <a:srgbClr val="64CF64"/>
                </a:solidFill>
              </a:defRPr>
            </a:lvl6pPr>
            <a:lvl7pPr lvl="6" rtl="0">
              <a:spcBef>
                <a:spcPts val="0"/>
              </a:spcBef>
              <a:spcAft>
                <a:spcPts val="0"/>
              </a:spcAft>
              <a:buClr>
                <a:srgbClr val="64CF64"/>
              </a:buClr>
              <a:buSzPts val="3200"/>
              <a:buNone/>
              <a:defRPr>
                <a:solidFill>
                  <a:srgbClr val="64CF64"/>
                </a:solidFill>
              </a:defRPr>
            </a:lvl7pPr>
            <a:lvl8pPr lvl="7" rtl="0">
              <a:spcBef>
                <a:spcPts val="0"/>
              </a:spcBef>
              <a:spcAft>
                <a:spcPts val="0"/>
              </a:spcAft>
              <a:buClr>
                <a:srgbClr val="64CF64"/>
              </a:buClr>
              <a:buSzPts val="3200"/>
              <a:buNone/>
              <a:defRPr>
                <a:solidFill>
                  <a:srgbClr val="64CF64"/>
                </a:solidFill>
              </a:defRPr>
            </a:lvl8pPr>
            <a:lvl9pPr lvl="8" rtl="0">
              <a:spcBef>
                <a:spcPts val="0"/>
              </a:spcBef>
              <a:spcAft>
                <a:spcPts val="0"/>
              </a:spcAft>
              <a:buClr>
                <a:srgbClr val="64CF64"/>
              </a:buClr>
              <a:buSzPts val="3200"/>
              <a:buNone/>
              <a:defRPr>
                <a:solidFill>
                  <a:srgbClr val="64CF64"/>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CUSTOM_15">
    <p:spTree>
      <p:nvGrpSpPr>
        <p:cNvPr id="1" name="Shape 1019"/>
        <p:cNvGrpSpPr/>
        <p:nvPr/>
      </p:nvGrpSpPr>
      <p:grpSpPr>
        <a:xfrm>
          <a:off x="0" y="0"/>
          <a:ext cx="0" cy="0"/>
          <a:chOff x="0" y="0"/>
          <a:chExt cx="0" cy="0"/>
        </a:xfrm>
      </p:grpSpPr>
      <p:pic>
        <p:nvPicPr>
          <p:cNvPr id="1020" name="Google Shape;1020;p25"/>
          <p:cNvPicPr preferRelativeResize="0"/>
          <p:nvPr/>
        </p:nvPicPr>
        <p:blipFill rotWithShape="1">
          <a:blip r:embed="rId2">
            <a:alphaModFix amt="65000"/>
          </a:blip>
          <a:srcRect l="25942" t="30366" r="32449" b="43378"/>
          <a:stretch/>
        </p:blipFill>
        <p:spPr>
          <a:xfrm rot="10800000">
            <a:off x="5933200" y="-649400"/>
            <a:ext cx="3804773" cy="1350451"/>
          </a:xfrm>
          <a:prstGeom prst="rect">
            <a:avLst/>
          </a:prstGeom>
          <a:noFill/>
          <a:ln>
            <a:noFill/>
          </a:ln>
        </p:spPr>
      </p:pic>
      <p:pic>
        <p:nvPicPr>
          <p:cNvPr id="1021" name="Google Shape;1021;p25"/>
          <p:cNvPicPr preferRelativeResize="0"/>
          <p:nvPr/>
        </p:nvPicPr>
        <p:blipFill rotWithShape="1">
          <a:blip r:embed="rId3">
            <a:alphaModFix amt="67000"/>
          </a:blip>
          <a:srcRect l="27483" t="32006" r="29799" b="34702"/>
          <a:stretch/>
        </p:blipFill>
        <p:spPr>
          <a:xfrm rot="2015756">
            <a:off x="5123786" y="4411620"/>
            <a:ext cx="3546101" cy="1554585"/>
          </a:xfrm>
          <a:prstGeom prst="rect">
            <a:avLst/>
          </a:prstGeom>
          <a:noFill/>
          <a:ln>
            <a:noFill/>
          </a:ln>
        </p:spPr>
      </p:pic>
      <p:pic>
        <p:nvPicPr>
          <p:cNvPr id="1022" name="Google Shape;1022;p25"/>
          <p:cNvPicPr preferRelativeResize="0"/>
          <p:nvPr/>
        </p:nvPicPr>
        <p:blipFill rotWithShape="1">
          <a:blip r:embed="rId4">
            <a:alphaModFix amt="62000"/>
          </a:blip>
          <a:srcRect l="32658" t="31809" r="33491" b="19752"/>
          <a:stretch/>
        </p:blipFill>
        <p:spPr>
          <a:xfrm>
            <a:off x="-1052125" y="-901050"/>
            <a:ext cx="3369926" cy="2712350"/>
          </a:xfrm>
          <a:prstGeom prst="rect">
            <a:avLst/>
          </a:prstGeom>
          <a:noFill/>
          <a:ln>
            <a:noFill/>
          </a:ln>
        </p:spPr>
      </p:pic>
      <p:pic>
        <p:nvPicPr>
          <p:cNvPr id="1023" name="Google Shape;1023;p25"/>
          <p:cNvPicPr preferRelativeResize="0"/>
          <p:nvPr/>
        </p:nvPicPr>
        <p:blipFill rotWithShape="1">
          <a:blip r:embed="rId5">
            <a:alphaModFix amt="65000"/>
          </a:blip>
          <a:srcRect l="34546" t="34930" r="34246" b="45890"/>
          <a:stretch/>
        </p:blipFill>
        <p:spPr>
          <a:xfrm rot="10800000" flipH="1">
            <a:off x="6563578" y="106674"/>
            <a:ext cx="3085675" cy="1066651"/>
          </a:xfrm>
          <a:prstGeom prst="rect">
            <a:avLst/>
          </a:prstGeom>
          <a:noFill/>
          <a:ln>
            <a:noFill/>
          </a:ln>
        </p:spPr>
      </p:pic>
      <p:grpSp>
        <p:nvGrpSpPr>
          <p:cNvPr id="1024" name="Google Shape;1024;p25"/>
          <p:cNvGrpSpPr/>
          <p:nvPr/>
        </p:nvGrpSpPr>
        <p:grpSpPr>
          <a:xfrm rot="4458154">
            <a:off x="5570347" y="4003519"/>
            <a:ext cx="1291227" cy="2049945"/>
            <a:chOff x="7367875" y="1269475"/>
            <a:chExt cx="1291501" cy="2050379"/>
          </a:xfrm>
        </p:grpSpPr>
        <p:sp>
          <p:nvSpPr>
            <p:cNvPr id="1025" name="Google Shape;1025;p25"/>
            <p:cNvSpPr/>
            <p:nvPr/>
          </p:nvSpPr>
          <p:spPr>
            <a:xfrm rot="10800000" flipH="1">
              <a:off x="7594242" y="1338923"/>
              <a:ext cx="73405" cy="57581"/>
            </a:xfrm>
            <a:custGeom>
              <a:avLst/>
              <a:gdLst/>
              <a:ahLst/>
              <a:cxnLst/>
              <a:rect l="l" t="t" r="r" b="b"/>
              <a:pathLst>
                <a:path w="668" h="524" extrusionOk="0">
                  <a:moveTo>
                    <a:pt x="334" y="0"/>
                  </a:moveTo>
                  <a:cubicBezTo>
                    <a:pt x="0" y="0"/>
                    <a:pt x="0" y="524"/>
                    <a:pt x="334" y="524"/>
                  </a:cubicBezTo>
                  <a:cubicBezTo>
                    <a:pt x="667" y="524"/>
                    <a:pt x="667"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5"/>
            <p:cNvSpPr/>
            <p:nvPr/>
          </p:nvSpPr>
          <p:spPr>
            <a:xfrm rot="10800000" flipH="1">
              <a:off x="7663580" y="1558697"/>
              <a:ext cx="57691" cy="44614"/>
            </a:xfrm>
            <a:custGeom>
              <a:avLst/>
              <a:gdLst/>
              <a:ahLst/>
              <a:cxnLst/>
              <a:rect l="l" t="t" r="r" b="b"/>
              <a:pathLst>
                <a:path w="525" h="406" extrusionOk="0">
                  <a:moveTo>
                    <a:pt x="262" y="1"/>
                  </a:moveTo>
                  <a:cubicBezTo>
                    <a:pt x="0" y="1"/>
                    <a:pt x="0" y="406"/>
                    <a:pt x="262" y="406"/>
                  </a:cubicBezTo>
                  <a:cubicBezTo>
                    <a:pt x="524" y="406"/>
                    <a:pt x="524"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5"/>
            <p:cNvSpPr/>
            <p:nvPr/>
          </p:nvSpPr>
          <p:spPr>
            <a:xfrm rot="10800000" flipH="1">
              <a:off x="7519629" y="1491996"/>
              <a:ext cx="70768" cy="53735"/>
            </a:xfrm>
            <a:custGeom>
              <a:avLst/>
              <a:gdLst/>
              <a:ahLst/>
              <a:cxnLst/>
              <a:rect l="l" t="t" r="r" b="b"/>
              <a:pathLst>
                <a:path w="644" h="489" extrusionOk="0">
                  <a:moveTo>
                    <a:pt x="322" y="1"/>
                  </a:moveTo>
                  <a:cubicBezTo>
                    <a:pt x="1" y="1"/>
                    <a:pt x="1" y="489"/>
                    <a:pt x="322" y="489"/>
                  </a:cubicBezTo>
                  <a:cubicBezTo>
                    <a:pt x="644" y="489"/>
                    <a:pt x="644"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5"/>
            <p:cNvSpPr/>
            <p:nvPr/>
          </p:nvSpPr>
          <p:spPr>
            <a:xfrm rot="10800000" flipH="1">
              <a:off x="7765665" y="1448810"/>
              <a:ext cx="74614" cy="57691"/>
            </a:xfrm>
            <a:custGeom>
              <a:avLst/>
              <a:gdLst/>
              <a:ahLst/>
              <a:cxnLst/>
              <a:rect l="l" t="t" r="r" b="b"/>
              <a:pathLst>
                <a:path w="679" h="525" extrusionOk="0">
                  <a:moveTo>
                    <a:pt x="345" y="1"/>
                  </a:moveTo>
                  <a:cubicBezTo>
                    <a:pt x="0" y="1"/>
                    <a:pt x="0" y="525"/>
                    <a:pt x="345" y="525"/>
                  </a:cubicBezTo>
                  <a:cubicBezTo>
                    <a:pt x="679" y="525"/>
                    <a:pt x="67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5"/>
            <p:cNvSpPr/>
            <p:nvPr/>
          </p:nvSpPr>
          <p:spPr>
            <a:xfrm rot="10800000" flipH="1">
              <a:off x="7646548" y="1736604"/>
              <a:ext cx="78679" cy="60328"/>
            </a:xfrm>
            <a:custGeom>
              <a:avLst/>
              <a:gdLst/>
              <a:ahLst/>
              <a:cxnLst/>
              <a:rect l="l" t="t" r="r" b="b"/>
              <a:pathLst>
                <a:path w="716" h="549" extrusionOk="0">
                  <a:moveTo>
                    <a:pt x="358" y="1"/>
                  </a:moveTo>
                  <a:cubicBezTo>
                    <a:pt x="1" y="1"/>
                    <a:pt x="1" y="549"/>
                    <a:pt x="358" y="549"/>
                  </a:cubicBezTo>
                  <a:cubicBezTo>
                    <a:pt x="715" y="549"/>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5"/>
            <p:cNvSpPr/>
            <p:nvPr/>
          </p:nvSpPr>
          <p:spPr>
            <a:xfrm rot="10800000" flipH="1">
              <a:off x="7553694" y="1705177"/>
              <a:ext cx="17142" cy="13187"/>
            </a:xfrm>
            <a:custGeom>
              <a:avLst/>
              <a:gdLst/>
              <a:ahLst/>
              <a:cxnLst/>
              <a:rect l="l" t="t" r="r" b="b"/>
              <a:pathLst>
                <a:path w="156" h="120" extrusionOk="0">
                  <a:moveTo>
                    <a:pt x="72" y="0"/>
                  </a:moveTo>
                  <a:cubicBezTo>
                    <a:pt x="0" y="0"/>
                    <a:pt x="0" y="119"/>
                    <a:pt x="72" y="119"/>
                  </a:cubicBezTo>
                  <a:cubicBezTo>
                    <a:pt x="155" y="119"/>
                    <a:pt x="155"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5"/>
            <p:cNvSpPr/>
            <p:nvPr/>
          </p:nvSpPr>
          <p:spPr>
            <a:xfrm rot="10800000" flipH="1">
              <a:off x="7807532" y="1682979"/>
              <a:ext cx="73295" cy="56372"/>
            </a:xfrm>
            <a:custGeom>
              <a:avLst/>
              <a:gdLst/>
              <a:ahLst/>
              <a:cxnLst/>
              <a:rect l="l" t="t" r="r" b="b"/>
              <a:pathLst>
                <a:path w="667" h="513" extrusionOk="0">
                  <a:moveTo>
                    <a:pt x="334" y="1"/>
                  </a:moveTo>
                  <a:cubicBezTo>
                    <a:pt x="0" y="1"/>
                    <a:pt x="0" y="513"/>
                    <a:pt x="334" y="513"/>
                  </a:cubicBezTo>
                  <a:cubicBezTo>
                    <a:pt x="667" y="513"/>
                    <a:pt x="667"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5"/>
            <p:cNvSpPr/>
            <p:nvPr/>
          </p:nvSpPr>
          <p:spPr>
            <a:xfrm rot="10800000" flipH="1">
              <a:off x="7480399" y="1820338"/>
              <a:ext cx="108679" cy="85163"/>
            </a:xfrm>
            <a:custGeom>
              <a:avLst/>
              <a:gdLst/>
              <a:ahLst/>
              <a:cxnLst/>
              <a:rect l="l" t="t" r="r" b="b"/>
              <a:pathLst>
                <a:path w="989" h="775" extrusionOk="0">
                  <a:moveTo>
                    <a:pt x="489" y="1"/>
                  </a:moveTo>
                  <a:cubicBezTo>
                    <a:pt x="1" y="1"/>
                    <a:pt x="1" y="775"/>
                    <a:pt x="489" y="775"/>
                  </a:cubicBezTo>
                  <a:cubicBezTo>
                    <a:pt x="989" y="775"/>
                    <a:pt x="989"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5"/>
            <p:cNvSpPr/>
            <p:nvPr/>
          </p:nvSpPr>
          <p:spPr>
            <a:xfrm rot="10800000" flipH="1">
              <a:off x="7747314" y="1936818"/>
              <a:ext cx="111316" cy="86372"/>
            </a:xfrm>
            <a:custGeom>
              <a:avLst/>
              <a:gdLst/>
              <a:ahLst/>
              <a:cxnLst/>
              <a:rect l="l" t="t" r="r" b="b"/>
              <a:pathLst>
                <a:path w="1013" h="786" extrusionOk="0">
                  <a:moveTo>
                    <a:pt x="512" y="0"/>
                  </a:moveTo>
                  <a:cubicBezTo>
                    <a:pt x="0" y="0"/>
                    <a:pt x="0" y="786"/>
                    <a:pt x="512" y="786"/>
                  </a:cubicBezTo>
                  <a:cubicBezTo>
                    <a:pt x="1013" y="786"/>
                    <a:pt x="1013"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5"/>
            <p:cNvSpPr/>
            <p:nvPr/>
          </p:nvSpPr>
          <p:spPr>
            <a:xfrm rot="10800000" flipH="1">
              <a:off x="7411061" y="1673859"/>
              <a:ext cx="81207" cy="62856"/>
            </a:xfrm>
            <a:custGeom>
              <a:avLst/>
              <a:gdLst/>
              <a:ahLst/>
              <a:cxnLst/>
              <a:rect l="l" t="t" r="r" b="b"/>
              <a:pathLst>
                <a:path w="739" h="572" extrusionOk="0">
                  <a:moveTo>
                    <a:pt x="370" y="1"/>
                  </a:moveTo>
                  <a:cubicBezTo>
                    <a:pt x="1" y="1"/>
                    <a:pt x="1" y="572"/>
                    <a:pt x="370" y="572"/>
                  </a:cubicBezTo>
                  <a:cubicBezTo>
                    <a:pt x="739" y="572"/>
                    <a:pt x="739"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5"/>
            <p:cNvSpPr/>
            <p:nvPr/>
          </p:nvSpPr>
          <p:spPr>
            <a:xfrm rot="10800000" flipH="1">
              <a:off x="7367875" y="1379472"/>
              <a:ext cx="57691" cy="44504"/>
            </a:xfrm>
            <a:custGeom>
              <a:avLst/>
              <a:gdLst/>
              <a:ahLst/>
              <a:cxnLst/>
              <a:rect l="l" t="t" r="r" b="b"/>
              <a:pathLst>
                <a:path w="525" h="405" extrusionOk="0">
                  <a:moveTo>
                    <a:pt x="263" y="0"/>
                  </a:moveTo>
                  <a:cubicBezTo>
                    <a:pt x="1" y="0"/>
                    <a:pt x="1" y="405"/>
                    <a:pt x="263" y="405"/>
                  </a:cubicBezTo>
                  <a:cubicBezTo>
                    <a:pt x="525" y="405"/>
                    <a:pt x="525"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5"/>
            <p:cNvSpPr/>
            <p:nvPr/>
          </p:nvSpPr>
          <p:spPr>
            <a:xfrm rot="10800000" flipH="1">
              <a:off x="7844125" y="1545621"/>
              <a:ext cx="59010" cy="56372"/>
            </a:xfrm>
            <a:custGeom>
              <a:avLst/>
              <a:gdLst/>
              <a:ahLst/>
              <a:cxnLst/>
              <a:rect l="l" t="t" r="r" b="b"/>
              <a:pathLst>
                <a:path w="537" h="513" extrusionOk="0">
                  <a:moveTo>
                    <a:pt x="251" y="1"/>
                  </a:moveTo>
                  <a:cubicBezTo>
                    <a:pt x="203" y="1"/>
                    <a:pt x="167" y="13"/>
                    <a:pt x="120" y="37"/>
                  </a:cubicBezTo>
                  <a:cubicBezTo>
                    <a:pt x="84" y="60"/>
                    <a:pt x="60" y="84"/>
                    <a:pt x="36" y="132"/>
                  </a:cubicBezTo>
                  <a:cubicBezTo>
                    <a:pt x="12" y="168"/>
                    <a:pt x="1" y="215"/>
                    <a:pt x="1" y="251"/>
                  </a:cubicBezTo>
                  <a:cubicBezTo>
                    <a:pt x="1" y="298"/>
                    <a:pt x="12" y="346"/>
                    <a:pt x="36" y="382"/>
                  </a:cubicBezTo>
                  <a:cubicBezTo>
                    <a:pt x="60" y="418"/>
                    <a:pt x="84" y="453"/>
                    <a:pt x="120" y="477"/>
                  </a:cubicBezTo>
                  <a:cubicBezTo>
                    <a:pt x="167" y="501"/>
                    <a:pt x="203" y="513"/>
                    <a:pt x="251" y="513"/>
                  </a:cubicBezTo>
                  <a:cubicBezTo>
                    <a:pt x="298" y="513"/>
                    <a:pt x="334" y="501"/>
                    <a:pt x="382" y="477"/>
                  </a:cubicBezTo>
                  <a:cubicBezTo>
                    <a:pt x="393" y="465"/>
                    <a:pt x="417" y="453"/>
                    <a:pt x="429" y="453"/>
                  </a:cubicBezTo>
                  <a:cubicBezTo>
                    <a:pt x="465" y="429"/>
                    <a:pt x="489" y="406"/>
                    <a:pt x="513" y="370"/>
                  </a:cubicBezTo>
                  <a:cubicBezTo>
                    <a:pt x="524" y="334"/>
                    <a:pt x="536" y="298"/>
                    <a:pt x="536" y="263"/>
                  </a:cubicBezTo>
                  <a:cubicBezTo>
                    <a:pt x="536" y="215"/>
                    <a:pt x="524" y="179"/>
                    <a:pt x="513" y="144"/>
                  </a:cubicBezTo>
                  <a:cubicBezTo>
                    <a:pt x="489" y="108"/>
                    <a:pt x="465" y="84"/>
                    <a:pt x="429" y="60"/>
                  </a:cubicBezTo>
                  <a:cubicBezTo>
                    <a:pt x="417" y="48"/>
                    <a:pt x="393" y="48"/>
                    <a:pt x="382" y="37"/>
                  </a:cubicBezTo>
                  <a:cubicBezTo>
                    <a:pt x="334" y="13"/>
                    <a:pt x="29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rot="10800000" flipH="1">
              <a:off x="7925221" y="1761438"/>
              <a:ext cx="85163" cy="65603"/>
            </a:xfrm>
            <a:custGeom>
              <a:avLst/>
              <a:gdLst/>
              <a:ahLst/>
              <a:cxnLst/>
              <a:rect l="l" t="t" r="r" b="b"/>
              <a:pathLst>
                <a:path w="775" h="597" extrusionOk="0">
                  <a:moveTo>
                    <a:pt x="394" y="1"/>
                  </a:moveTo>
                  <a:cubicBezTo>
                    <a:pt x="1" y="1"/>
                    <a:pt x="1" y="596"/>
                    <a:pt x="394" y="596"/>
                  </a:cubicBezTo>
                  <a:cubicBezTo>
                    <a:pt x="775" y="596"/>
                    <a:pt x="775"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rot="10800000" flipH="1">
              <a:off x="8045657" y="1425185"/>
              <a:ext cx="79888" cy="62966"/>
            </a:xfrm>
            <a:custGeom>
              <a:avLst/>
              <a:gdLst/>
              <a:ahLst/>
              <a:cxnLst/>
              <a:rect l="l" t="t" r="r" b="b"/>
              <a:pathLst>
                <a:path w="727" h="573" extrusionOk="0">
                  <a:moveTo>
                    <a:pt x="357" y="1"/>
                  </a:moveTo>
                  <a:cubicBezTo>
                    <a:pt x="0" y="1"/>
                    <a:pt x="0" y="572"/>
                    <a:pt x="357" y="572"/>
                  </a:cubicBezTo>
                  <a:cubicBezTo>
                    <a:pt x="726" y="572"/>
                    <a:pt x="72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rot="10800000" flipH="1">
              <a:off x="7812697" y="1269475"/>
              <a:ext cx="76042" cy="59010"/>
            </a:xfrm>
            <a:custGeom>
              <a:avLst/>
              <a:gdLst/>
              <a:ahLst/>
              <a:cxnLst/>
              <a:rect l="l" t="t" r="r" b="b"/>
              <a:pathLst>
                <a:path w="692" h="537" extrusionOk="0">
                  <a:moveTo>
                    <a:pt x="346" y="0"/>
                  </a:moveTo>
                  <a:cubicBezTo>
                    <a:pt x="13" y="12"/>
                    <a:pt x="1" y="536"/>
                    <a:pt x="346" y="536"/>
                  </a:cubicBezTo>
                  <a:cubicBezTo>
                    <a:pt x="691" y="536"/>
                    <a:pt x="691"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rot="10800000" flipH="1">
              <a:off x="8001153" y="1573092"/>
              <a:ext cx="70768" cy="77251"/>
            </a:xfrm>
            <a:custGeom>
              <a:avLst/>
              <a:gdLst/>
              <a:ahLst/>
              <a:cxnLst/>
              <a:rect l="l" t="t" r="r" b="b"/>
              <a:pathLst>
                <a:path w="644" h="703" extrusionOk="0">
                  <a:moveTo>
                    <a:pt x="322" y="0"/>
                  </a:moveTo>
                  <a:cubicBezTo>
                    <a:pt x="298" y="12"/>
                    <a:pt x="262" y="12"/>
                    <a:pt x="238" y="12"/>
                  </a:cubicBezTo>
                  <a:cubicBezTo>
                    <a:pt x="191" y="36"/>
                    <a:pt x="143" y="60"/>
                    <a:pt x="107" y="96"/>
                  </a:cubicBezTo>
                  <a:cubicBezTo>
                    <a:pt x="84" y="119"/>
                    <a:pt x="72" y="143"/>
                    <a:pt x="48" y="167"/>
                  </a:cubicBezTo>
                  <a:cubicBezTo>
                    <a:pt x="24" y="215"/>
                    <a:pt x="12" y="262"/>
                    <a:pt x="12" y="322"/>
                  </a:cubicBezTo>
                  <a:cubicBezTo>
                    <a:pt x="12" y="346"/>
                    <a:pt x="12" y="358"/>
                    <a:pt x="0" y="381"/>
                  </a:cubicBezTo>
                  <a:cubicBezTo>
                    <a:pt x="0" y="429"/>
                    <a:pt x="12" y="465"/>
                    <a:pt x="36" y="500"/>
                  </a:cubicBezTo>
                  <a:cubicBezTo>
                    <a:pt x="48" y="548"/>
                    <a:pt x="72" y="584"/>
                    <a:pt x="96" y="608"/>
                  </a:cubicBezTo>
                  <a:cubicBezTo>
                    <a:pt x="131" y="643"/>
                    <a:pt x="167" y="667"/>
                    <a:pt x="203" y="679"/>
                  </a:cubicBezTo>
                  <a:cubicBezTo>
                    <a:pt x="238" y="691"/>
                    <a:pt x="286" y="703"/>
                    <a:pt x="322" y="703"/>
                  </a:cubicBezTo>
                  <a:cubicBezTo>
                    <a:pt x="357" y="703"/>
                    <a:pt x="381" y="691"/>
                    <a:pt x="417" y="691"/>
                  </a:cubicBezTo>
                  <a:cubicBezTo>
                    <a:pt x="465" y="679"/>
                    <a:pt x="512" y="643"/>
                    <a:pt x="548" y="608"/>
                  </a:cubicBezTo>
                  <a:cubicBezTo>
                    <a:pt x="572" y="584"/>
                    <a:pt x="584" y="572"/>
                    <a:pt x="608" y="548"/>
                  </a:cubicBezTo>
                  <a:cubicBezTo>
                    <a:pt x="631" y="488"/>
                    <a:pt x="643" y="441"/>
                    <a:pt x="643" y="381"/>
                  </a:cubicBezTo>
                  <a:cubicBezTo>
                    <a:pt x="643" y="358"/>
                    <a:pt x="643" y="346"/>
                    <a:pt x="643" y="322"/>
                  </a:cubicBezTo>
                  <a:cubicBezTo>
                    <a:pt x="643" y="274"/>
                    <a:pt x="631" y="238"/>
                    <a:pt x="619" y="203"/>
                  </a:cubicBezTo>
                  <a:cubicBezTo>
                    <a:pt x="596" y="155"/>
                    <a:pt x="584" y="119"/>
                    <a:pt x="548" y="96"/>
                  </a:cubicBezTo>
                  <a:cubicBezTo>
                    <a:pt x="524" y="60"/>
                    <a:pt x="488" y="48"/>
                    <a:pt x="453" y="36"/>
                  </a:cubicBezTo>
                  <a:cubicBezTo>
                    <a:pt x="405" y="12"/>
                    <a:pt x="369"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rot="10800000" flipH="1">
              <a:off x="8278507" y="1346726"/>
              <a:ext cx="53735" cy="41977"/>
            </a:xfrm>
            <a:custGeom>
              <a:avLst/>
              <a:gdLst/>
              <a:ahLst/>
              <a:cxnLst/>
              <a:rect l="l" t="t" r="r" b="b"/>
              <a:pathLst>
                <a:path w="489" h="382" extrusionOk="0">
                  <a:moveTo>
                    <a:pt x="250" y="1"/>
                  </a:moveTo>
                  <a:cubicBezTo>
                    <a:pt x="0" y="1"/>
                    <a:pt x="0" y="382"/>
                    <a:pt x="250" y="382"/>
                  </a:cubicBezTo>
                  <a:cubicBezTo>
                    <a:pt x="489" y="382"/>
                    <a:pt x="489"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rot="10800000" flipH="1">
              <a:off x="8163346" y="1571774"/>
              <a:ext cx="78679" cy="60218"/>
            </a:xfrm>
            <a:custGeom>
              <a:avLst/>
              <a:gdLst/>
              <a:ahLst/>
              <a:cxnLst/>
              <a:rect l="l" t="t" r="r" b="b"/>
              <a:pathLst>
                <a:path w="716" h="548" extrusionOk="0">
                  <a:moveTo>
                    <a:pt x="358" y="0"/>
                  </a:moveTo>
                  <a:cubicBezTo>
                    <a:pt x="1" y="0"/>
                    <a:pt x="1" y="548"/>
                    <a:pt x="358" y="548"/>
                  </a:cubicBezTo>
                  <a:cubicBezTo>
                    <a:pt x="715" y="548"/>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5"/>
            <p:cNvSpPr/>
            <p:nvPr/>
          </p:nvSpPr>
          <p:spPr>
            <a:xfrm rot="10800000" flipH="1">
              <a:off x="8162027" y="1866161"/>
              <a:ext cx="81207" cy="62856"/>
            </a:xfrm>
            <a:custGeom>
              <a:avLst/>
              <a:gdLst/>
              <a:ahLst/>
              <a:cxnLst/>
              <a:rect l="l" t="t" r="r" b="b"/>
              <a:pathLst>
                <a:path w="739" h="572" extrusionOk="0">
                  <a:moveTo>
                    <a:pt x="370" y="0"/>
                  </a:moveTo>
                  <a:cubicBezTo>
                    <a:pt x="1" y="0"/>
                    <a:pt x="1" y="572"/>
                    <a:pt x="370" y="572"/>
                  </a:cubicBezTo>
                  <a:cubicBezTo>
                    <a:pt x="739" y="572"/>
                    <a:pt x="739"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5"/>
            <p:cNvSpPr/>
            <p:nvPr/>
          </p:nvSpPr>
          <p:spPr>
            <a:xfrm rot="10800000" flipH="1">
              <a:off x="7885991" y="1892314"/>
              <a:ext cx="68130" cy="52416"/>
            </a:xfrm>
            <a:custGeom>
              <a:avLst/>
              <a:gdLst/>
              <a:ahLst/>
              <a:cxnLst/>
              <a:rect l="l" t="t" r="r" b="b"/>
              <a:pathLst>
                <a:path w="620" h="477" extrusionOk="0">
                  <a:moveTo>
                    <a:pt x="310" y="0"/>
                  </a:moveTo>
                  <a:cubicBezTo>
                    <a:pt x="1" y="0"/>
                    <a:pt x="1" y="477"/>
                    <a:pt x="310" y="477"/>
                  </a:cubicBezTo>
                  <a:cubicBezTo>
                    <a:pt x="620" y="477"/>
                    <a:pt x="620"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rot="10800000" flipH="1">
              <a:off x="8049503" y="2084616"/>
              <a:ext cx="85163" cy="65493"/>
            </a:xfrm>
            <a:custGeom>
              <a:avLst/>
              <a:gdLst/>
              <a:ahLst/>
              <a:cxnLst/>
              <a:rect l="l" t="t" r="r" b="b"/>
              <a:pathLst>
                <a:path w="775" h="596" extrusionOk="0">
                  <a:moveTo>
                    <a:pt x="394" y="0"/>
                  </a:moveTo>
                  <a:cubicBezTo>
                    <a:pt x="13" y="0"/>
                    <a:pt x="1" y="595"/>
                    <a:pt x="394" y="595"/>
                  </a:cubicBezTo>
                  <a:cubicBezTo>
                    <a:pt x="775" y="595"/>
                    <a:pt x="77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5"/>
            <p:cNvSpPr/>
            <p:nvPr/>
          </p:nvSpPr>
          <p:spPr>
            <a:xfrm rot="10800000" flipH="1">
              <a:off x="8086205" y="2301752"/>
              <a:ext cx="95602" cy="73405"/>
            </a:xfrm>
            <a:custGeom>
              <a:avLst/>
              <a:gdLst/>
              <a:ahLst/>
              <a:cxnLst/>
              <a:rect l="l" t="t" r="r" b="b"/>
              <a:pathLst>
                <a:path w="870" h="668" extrusionOk="0">
                  <a:moveTo>
                    <a:pt x="429" y="0"/>
                  </a:moveTo>
                  <a:cubicBezTo>
                    <a:pt x="0" y="0"/>
                    <a:pt x="0" y="667"/>
                    <a:pt x="429" y="667"/>
                  </a:cubicBezTo>
                  <a:cubicBezTo>
                    <a:pt x="869" y="667"/>
                    <a:pt x="86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5"/>
            <p:cNvSpPr/>
            <p:nvPr/>
          </p:nvSpPr>
          <p:spPr>
            <a:xfrm rot="10800000" flipH="1">
              <a:off x="7670174" y="2181426"/>
              <a:ext cx="86372" cy="65493"/>
            </a:xfrm>
            <a:custGeom>
              <a:avLst/>
              <a:gdLst/>
              <a:ahLst/>
              <a:cxnLst/>
              <a:rect l="l" t="t" r="r" b="b"/>
              <a:pathLst>
                <a:path w="786" h="596" extrusionOk="0">
                  <a:moveTo>
                    <a:pt x="393" y="0"/>
                  </a:moveTo>
                  <a:cubicBezTo>
                    <a:pt x="0" y="0"/>
                    <a:pt x="0" y="595"/>
                    <a:pt x="393" y="595"/>
                  </a:cubicBezTo>
                  <a:cubicBezTo>
                    <a:pt x="786" y="595"/>
                    <a:pt x="78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rot="10800000" flipH="1">
              <a:off x="7484355" y="2085934"/>
              <a:ext cx="45933" cy="35494"/>
            </a:xfrm>
            <a:custGeom>
              <a:avLst/>
              <a:gdLst/>
              <a:ahLst/>
              <a:cxnLst/>
              <a:rect l="l" t="t" r="r" b="b"/>
              <a:pathLst>
                <a:path w="418" h="323" extrusionOk="0">
                  <a:moveTo>
                    <a:pt x="192" y="1"/>
                  </a:moveTo>
                  <a:cubicBezTo>
                    <a:pt x="0" y="1"/>
                    <a:pt x="4" y="323"/>
                    <a:pt x="203" y="323"/>
                  </a:cubicBezTo>
                  <a:cubicBezTo>
                    <a:pt x="417" y="323"/>
                    <a:pt x="417" y="1"/>
                    <a:pt x="203" y="1"/>
                  </a:cubicBezTo>
                  <a:cubicBezTo>
                    <a:pt x="199" y="1"/>
                    <a:pt x="196"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rot="10800000" flipH="1">
              <a:off x="7791818" y="2617127"/>
              <a:ext cx="64174" cy="48460"/>
            </a:xfrm>
            <a:custGeom>
              <a:avLst/>
              <a:gdLst/>
              <a:ahLst/>
              <a:cxnLst/>
              <a:rect l="l" t="t" r="r" b="b"/>
              <a:pathLst>
                <a:path w="584" h="441" extrusionOk="0">
                  <a:moveTo>
                    <a:pt x="286" y="0"/>
                  </a:moveTo>
                  <a:cubicBezTo>
                    <a:pt x="0" y="0"/>
                    <a:pt x="0" y="441"/>
                    <a:pt x="286" y="441"/>
                  </a:cubicBezTo>
                  <a:cubicBezTo>
                    <a:pt x="584" y="441"/>
                    <a:pt x="584"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rot="10800000" flipH="1">
              <a:off x="7484355" y="2516361"/>
              <a:ext cx="72086" cy="56372"/>
            </a:xfrm>
            <a:custGeom>
              <a:avLst/>
              <a:gdLst/>
              <a:ahLst/>
              <a:cxnLst/>
              <a:rect l="l" t="t" r="r" b="b"/>
              <a:pathLst>
                <a:path w="656" h="513" extrusionOk="0">
                  <a:moveTo>
                    <a:pt x="334" y="0"/>
                  </a:moveTo>
                  <a:cubicBezTo>
                    <a:pt x="0" y="0"/>
                    <a:pt x="0" y="512"/>
                    <a:pt x="334" y="512"/>
                  </a:cubicBezTo>
                  <a:cubicBezTo>
                    <a:pt x="655" y="512"/>
                    <a:pt x="65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5"/>
            <p:cNvSpPr/>
            <p:nvPr/>
          </p:nvSpPr>
          <p:spPr>
            <a:xfrm rot="10800000" flipH="1">
              <a:off x="7619076" y="2822506"/>
              <a:ext cx="65493" cy="72086"/>
            </a:xfrm>
            <a:custGeom>
              <a:avLst/>
              <a:gdLst/>
              <a:ahLst/>
              <a:cxnLst/>
              <a:rect l="l" t="t" r="r" b="b"/>
              <a:pathLst>
                <a:path w="596" h="656" extrusionOk="0">
                  <a:moveTo>
                    <a:pt x="298" y="0"/>
                  </a:moveTo>
                  <a:cubicBezTo>
                    <a:pt x="263" y="0"/>
                    <a:pt x="239" y="12"/>
                    <a:pt x="215" y="12"/>
                  </a:cubicBezTo>
                  <a:cubicBezTo>
                    <a:pt x="167" y="24"/>
                    <a:pt x="120" y="48"/>
                    <a:pt x="84" y="96"/>
                  </a:cubicBezTo>
                  <a:cubicBezTo>
                    <a:pt x="72" y="108"/>
                    <a:pt x="48" y="131"/>
                    <a:pt x="36" y="155"/>
                  </a:cubicBezTo>
                  <a:cubicBezTo>
                    <a:pt x="13" y="203"/>
                    <a:pt x="1" y="251"/>
                    <a:pt x="1" y="298"/>
                  </a:cubicBezTo>
                  <a:cubicBezTo>
                    <a:pt x="1" y="322"/>
                    <a:pt x="1" y="346"/>
                    <a:pt x="1" y="370"/>
                  </a:cubicBezTo>
                  <a:cubicBezTo>
                    <a:pt x="1" y="405"/>
                    <a:pt x="13" y="441"/>
                    <a:pt x="24" y="477"/>
                  </a:cubicBezTo>
                  <a:cubicBezTo>
                    <a:pt x="36" y="512"/>
                    <a:pt x="60" y="548"/>
                    <a:pt x="84" y="572"/>
                  </a:cubicBezTo>
                  <a:cubicBezTo>
                    <a:pt x="120" y="596"/>
                    <a:pt x="144" y="620"/>
                    <a:pt x="179" y="632"/>
                  </a:cubicBezTo>
                  <a:cubicBezTo>
                    <a:pt x="215" y="655"/>
                    <a:pt x="263" y="655"/>
                    <a:pt x="298" y="655"/>
                  </a:cubicBezTo>
                  <a:cubicBezTo>
                    <a:pt x="322" y="655"/>
                    <a:pt x="346" y="655"/>
                    <a:pt x="382" y="643"/>
                  </a:cubicBezTo>
                  <a:cubicBezTo>
                    <a:pt x="429" y="632"/>
                    <a:pt x="465" y="608"/>
                    <a:pt x="501" y="572"/>
                  </a:cubicBezTo>
                  <a:cubicBezTo>
                    <a:pt x="525" y="548"/>
                    <a:pt x="536" y="536"/>
                    <a:pt x="548" y="512"/>
                  </a:cubicBezTo>
                  <a:cubicBezTo>
                    <a:pt x="572" y="465"/>
                    <a:pt x="584" y="417"/>
                    <a:pt x="584" y="358"/>
                  </a:cubicBezTo>
                  <a:cubicBezTo>
                    <a:pt x="596" y="346"/>
                    <a:pt x="596" y="322"/>
                    <a:pt x="596" y="298"/>
                  </a:cubicBezTo>
                  <a:cubicBezTo>
                    <a:pt x="596" y="262"/>
                    <a:pt x="584" y="227"/>
                    <a:pt x="572" y="191"/>
                  </a:cubicBezTo>
                  <a:cubicBezTo>
                    <a:pt x="560" y="143"/>
                    <a:pt x="536" y="120"/>
                    <a:pt x="501" y="84"/>
                  </a:cubicBezTo>
                  <a:cubicBezTo>
                    <a:pt x="477" y="60"/>
                    <a:pt x="441" y="36"/>
                    <a:pt x="405" y="24"/>
                  </a:cubicBezTo>
                  <a:cubicBezTo>
                    <a:pt x="370" y="12"/>
                    <a:pt x="33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5"/>
            <p:cNvSpPr/>
            <p:nvPr/>
          </p:nvSpPr>
          <p:spPr>
            <a:xfrm rot="10800000" flipH="1">
              <a:off x="7435895" y="2839538"/>
              <a:ext cx="73405" cy="57691"/>
            </a:xfrm>
            <a:custGeom>
              <a:avLst/>
              <a:gdLst/>
              <a:ahLst/>
              <a:cxnLst/>
              <a:rect l="l" t="t" r="r" b="b"/>
              <a:pathLst>
                <a:path w="668" h="525" extrusionOk="0">
                  <a:moveTo>
                    <a:pt x="334" y="1"/>
                  </a:moveTo>
                  <a:cubicBezTo>
                    <a:pt x="1" y="1"/>
                    <a:pt x="1" y="525"/>
                    <a:pt x="334" y="525"/>
                  </a:cubicBezTo>
                  <a:cubicBezTo>
                    <a:pt x="668" y="525"/>
                    <a:pt x="66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5"/>
            <p:cNvSpPr/>
            <p:nvPr/>
          </p:nvSpPr>
          <p:spPr>
            <a:xfrm rot="10800000" flipH="1">
              <a:off x="7541936" y="3050191"/>
              <a:ext cx="81207" cy="62856"/>
            </a:xfrm>
            <a:custGeom>
              <a:avLst/>
              <a:gdLst/>
              <a:ahLst/>
              <a:cxnLst/>
              <a:rect l="l" t="t" r="r" b="b"/>
              <a:pathLst>
                <a:path w="739" h="572" extrusionOk="0">
                  <a:moveTo>
                    <a:pt x="369" y="0"/>
                  </a:moveTo>
                  <a:cubicBezTo>
                    <a:pt x="0" y="0"/>
                    <a:pt x="0" y="572"/>
                    <a:pt x="369" y="572"/>
                  </a:cubicBezTo>
                  <a:cubicBezTo>
                    <a:pt x="738" y="572"/>
                    <a:pt x="738" y="0"/>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rot="10800000" flipH="1">
              <a:off x="7496113" y="3269965"/>
              <a:ext cx="62856" cy="49889"/>
            </a:xfrm>
            <a:custGeom>
              <a:avLst/>
              <a:gdLst/>
              <a:ahLst/>
              <a:cxnLst/>
              <a:rect l="l" t="t" r="r" b="b"/>
              <a:pathLst>
                <a:path w="572" h="454" extrusionOk="0">
                  <a:moveTo>
                    <a:pt x="286" y="1"/>
                  </a:moveTo>
                  <a:cubicBezTo>
                    <a:pt x="0" y="1"/>
                    <a:pt x="0" y="453"/>
                    <a:pt x="286" y="453"/>
                  </a:cubicBezTo>
                  <a:cubicBezTo>
                    <a:pt x="572" y="453"/>
                    <a:pt x="572" y="1"/>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rot="10800000" flipH="1">
              <a:off x="7728963" y="2465373"/>
              <a:ext cx="78679" cy="61537"/>
            </a:xfrm>
            <a:custGeom>
              <a:avLst/>
              <a:gdLst/>
              <a:ahLst/>
              <a:cxnLst/>
              <a:rect l="l" t="t" r="r" b="b"/>
              <a:pathLst>
                <a:path w="716" h="560" extrusionOk="0">
                  <a:moveTo>
                    <a:pt x="358" y="0"/>
                  </a:moveTo>
                  <a:cubicBezTo>
                    <a:pt x="1" y="0"/>
                    <a:pt x="1" y="560"/>
                    <a:pt x="358" y="560"/>
                  </a:cubicBezTo>
                  <a:cubicBezTo>
                    <a:pt x="715" y="560"/>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rot="10800000" flipH="1">
              <a:off x="8571575" y="1430459"/>
              <a:ext cx="87800" cy="66812"/>
            </a:xfrm>
            <a:custGeom>
              <a:avLst/>
              <a:gdLst/>
              <a:ahLst/>
              <a:cxnLst/>
              <a:rect l="l" t="t" r="r" b="b"/>
              <a:pathLst>
                <a:path w="799" h="608" extrusionOk="0">
                  <a:moveTo>
                    <a:pt x="405" y="0"/>
                  </a:moveTo>
                  <a:cubicBezTo>
                    <a:pt x="0" y="0"/>
                    <a:pt x="0" y="608"/>
                    <a:pt x="405" y="608"/>
                  </a:cubicBezTo>
                  <a:cubicBezTo>
                    <a:pt x="798" y="608"/>
                    <a:pt x="798"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25"/>
          <p:cNvGrpSpPr/>
          <p:nvPr/>
        </p:nvGrpSpPr>
        <p:grpSpPr>
          <a:xfrm rot="7318586" flipH="1">
            <a:off x="943466" y="112069"/>
            <a:ext cx="805482" cy="989515"/>
            <a:chOff x="2199075" y="2670475"/>
            <a:chExt cx="141700" cy="174075"/>
          </a:xfrm>
        </p:grpSpPr>
        <p:sp>
          <p:nvSpPr>
            <p:cNvPr id="1058" name="Google Shape;1058;p25"/>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5"/>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5"/>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5"/>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5"/>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5"/>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5"/>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25"/>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200"/>
              <a:buNone/>
              <a:defRPr b="0">
                <a:latin typeface="Chivo Black"/>
                <a:ea typeface="Chivo Black"/>
                <a:cs typeface="Chivo Black"/>
                <a:sym typeface="Chivo Black"/>
              </a:defRPr>
            </a:lvl1pPr>
            <a:lvl2pPr lvl="1" rtl="0">
              <a:spcBef>
                <a:spcPts val="0"/>
              </a:spcBef>
              <a:spcAft>
                <a:spcPts val="0"/>
              </a:spcAft>
              <a:buClr>
                <a:srgbClr val="64CF64"/>
              </a:buClr>
              <a:buSzPts val="3200"/>
              <a:buNone/>
              <a:defRPr>
                <a:solidFill>
                  <a:srgbClr val="64CF64"/>
                </a:solidFill>
              </a:defRPr>
            </a:lvl2pPr>
            <a:lvl3pPr lvl="2" rtl="0">
              <a:spcBef>
                <a:spcPts val="0"/>
              </a:spcBef>
              <a:spcAft>
                <a:spcPts val="0"/>
              </a:spcAft>
              <a:buClr>
                <a:srgbClr val="64CF64"/>
              </a:buClr>
              <a:buSzPts val="3200"/>
              <a:buNone/>
              <a:defRPr>
                <a:solidFill>
                  <a:srgbClr val="64CF64"/>
                </a:solidFill>
              </a:defRPr>
            </a:lvl3pPr>
            <a:lvl4pPr lvl="3" rtl="0">
              <a:spcBef>
                <a:spcPts val="0"/>
              </a:spcBef>
              <a:spcAft>
                <a:spcPts val="0"/>
              </a:spcAft>
              <a:buClr>
                <a:srgbClr val="64CF64"/>
              </a:buClr>
              <a:buSzPts val="3200"/>
              <a:buNone/>
              <a:defRPr>
                <a:solidFill>
                  <a:srgbClr val="64CF64"/>
                </a:solidFill>
              </a:defRPr>
            </a:lvl4pPr>
            <a:lvl5pPr lvl="4" rtl="0">
              <a:spcBef>
                <a:spcPts val="0"/>
              </a:spcBef>
              <a:spcAft>
                <a:spcPts val="0"/>
              </a:spcAft>
              <a:buClr>
                <a:srgbClr val="64CF64"/>
              </a:buClr>
              <a:buSzPts val="3200"/>
              <a:buNone/>
              <a:defRPr>
                <a:solidFill>
                  <a:srgbClr val="64CF64"/>
                </a:solidFill>
              </a:defRPr>
            </a:lvl5pPr>
            <a:lvl6pPr lvl="5" rtl="0">
              <a:spcBef>
                <a:spcPts val="0"/>
              </a:spcBef>
              <a:spcAft>
                <a:spcPts val="0"/>
              </a:spcAft>
              <a:buClr>
                <a:srgbClr val="64CF64"/>
              </a:buClr>
              <a:buSzPts val="3200"/>
              <a:buNone/>
              <a:defRPr>
                <a:solidFill>
                  <a:srgbClr val="64CF64"/>
                </a:solidFill>
              </a:defRPr>
            </a:lvl6pPr>
            <a:lvl7pPr lvl="6" rtl="0">
              <a:spcBef>
                <a:spcPts val="0"/>
              </a:spcBef>
              <a:spcAft>
                <a:spcPts val="0"/>
              </a:spcAft>
              <a:buClr>
                <a:srgbClr val="64CF64"/>
              </a:buClr>
              <a:buSzPts val="3200"/>
              <a:buNone/>
              <a:defRPr>
                <a:solidFill>
                  <a:srgbClr val="64CF64"/>
                </a:solidFill>
              </a:defRPr>
            </a:lvl7pPr>
            <a:lvl8pPr lvl="7" rtl="0">
              <a:spcBef>
                <a:spcPts val="0"/>
              </a:spcBef>
              <a:spcAft>
                <a:spcPts val="0"/>
              </a:spcAft>
              <a:buClr>
                <a:srgbClr val="64CF64"/>
              </a:buClr>
              <a:buSzPts val="3200"/>
              <a:buNone/>
              <a:defRPr>
                <a:solidFill>
                  <a:srgbClr val="64CF64"/>
                </a:solidFill>
              </a:defRPr>
            </a:lvl8pPr>
            <a:lvl9pPr lvl="8" rtl="0">
              <a:spcBef>
                <a:spcPts val="0"/>
              </a:spcBef>
              <a:spcAft>
                <a:spcPts val="0"/>
              </a:spcAft>
              <a:buClr>
                <a:srgbClr val="64CF64"/>
              </a:buClr>
              <a:buSzPts val="3200"/>
              <a:buNone/>
              <a:defRPr>
                <a:solidFill>
                  <a:srgbClr val="64CF64"/>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3">
    <p:spTree>
      <p:nvGrpSpPr>
        <p:cNvPr id="1" name="Shape 1494"/>
        <p:cNvGrpSpPr/>
        <p:nvPr/>
      </p:nvGrpSpPr>
      <p:grpSpPr>
        <a:xfrm>
          <a:off x="0" y="0"/>
          <a:ext cx="0" cy="0"/>
          <a:chOff x="0" y="0"/>
          <a:chExt cx="0" cy="0"/>
        </a:xfrm>
      </p:grpSpPr>
      <p:pic>
        <p:nvPicPr>
          <p:cNvPr id="1495" name="Google Shape;1495;p35"/>
          <p:cNvPicPr preferRelativeResize="0"/>
          <p:nvPr/>
        </p:nvPicPr>
        <p:blipFill rotWithShape="1">
          <a:blip r:embed="rId2">
            <a:alphaModFix amt="71000"/>
          </a:blip>
          <a:srcRect l="31073" t="28763" r="39512" b="15069"/>
          <a:stretch/>
        </p:blipFill>
        <p:spPr>
          <a:xfrm>
            <a:off x="7096525" y="2715138"/>
            <a:ext cx="2689651" cy="2888824"/>
          </a:xfrm>
          <a:prstGeom prst="rect">
            <a:avLst/>
          </a:prstGeom>
          <a:noFill/>
          <a:ln>
            <a:noFill/>
          </a:ln>
        </p:spPr>
      </p:pic>
      <p:pic>
        <p:nvPicPr>
          <p:cNvPr id="1496" name="Google Shape;1496;p35"/>
          <p:cNvPicPr preferRelativeResize="0"/>
          <p:nvPr/>
        </p:nvPicPr>
        <p:blipFill rotWithShape="1">
          <a:blip r:embed="rId3">
            <a:alphaModFix amt="65000"/>
          </a:blip>
          <a:srcRect l="34546" t="34930" r="34246" b="45890"/>
          <a:stretch/>
        </p:blipFill>
        <p:spPr>
          <a:xfrm rot="10800000" flipH="1">
            <a:off x="-1291947" y="-152401"/>
            <a:ext cx="3085675" cy="1066651"/>
          </a:xfrm>
          <a:prstGeom prst="rect">
            <a:avLst/>
          </a:prstGeom>
          <a:noFill/>
          <a:ln>
            <a:noFill/>
          </a:ln>
        </p:spPr>
      </p:pic>
      <p:pic>
        <p:nvPicPr>
          <p:cNvPr id="1497" name="Google Shape;1497;p35"/>
          <p:cNvPicPr preferRelativeResize="0"/>
          <p:nvPr/>
        </p:nvPicPr>
        <p:blipFill rotWithShape="1">
          <a:blip r:embed="rId4">
            <a:alphaModFix/>
          </a:blip>
          <a:srcRect l="31205" t="21461" r="31680" b="26711"/>
          <a:stretch/>
        </p:blipFill>
        <p:spPr>
          <a:xfrm flipH="1">
            <a:off x="589177" y="-366639"/>
            <a:ext cx="2636198" cy="2070676"/>
          </a:xfrm>
          <a:prstGeom prst="rect">
            <a:avLst/>
          </a:prstGeom>
          <a:noFill/>
          <a:ln>
            <a:noFill/>
          </a:ln>
        </p:spPr>
      </p:pic>
      <p:grpSp>
        <p:nvGrpSpPr>
          <p:cNvPr id="1498" name="Google Shape;1498;p35"/>
          <p:cNvGrpSpPr/>
          <p:nvPr/>
        </p:nvGrpSpPr>
        <p:grpSpPr>
          <a:xfrm rot="10800000" flipH="1">
            <a:off x="6606850" y="1699357"/>
            <a:ext cx="1218987" cy="3607406"/>
            <a:chOff x="2819688" y="916634"/>
            <a:chExt cx="1329321" cy="4449743"/>
          </a:xfrm>
        </p:grpSpPr>
        <p:sp>
          <p:nvSpPr>
            <p:cNvPr id="1499" name="Google Shape;1499;p35"/>
            <p:cNvSpPr/>
            <p:nvPr/>
          </p:nvSpPr>
          <p:spPr>
            <a:xfrm rot="10258010" flipH="1">
              <a:off x="3143616" y="944209"/>
              <a:ext cx="681465" cy="4180141"/>
            </a:xfrm>
            <a:custGeom>
              <a:avLst/>
              <a:gdLst/>
              <a:ahLst/>
              <a:cxnLst/>
              <a:rect l="l" t="t" r="r" b="b"/>
              <a:pathLst>
                <a:path w="5192" h="31848" extrusionOk="0">
                  <a:moveTo>
                    <a:pt x="881" y="31139"/>
                  </a:moveTo>
                  <a:lnTo>
                    <a:pt x="881" y="31139"/>
                  </a:lnTo>
                  <a:cubicBezTo>
                    <a:pt x="877" y="31320"/>
                    <a:pt x="874" y="31501"/>
                    <a:pt x="871" y="31682"/>
                  </a:cubicBezTo>
                  <a:lnTo>
                    <a:pt x="871" y="31682"/>
                  </a:lnTo>
                  <a:cubicBezTo>
                    <a:pt x="561" y="31671"/>
                    <a:pt x="288" y="31484"/>
                    <a:pt x="170" y="31195"/>
                  </a:cubicBezTo>
                  <a:lnTo>
                    <a:pt x="170" y="31195"/>
                  </a:lnTo>
                  <a:cubicBezTo>
                    <a:pt x="406" y="31172"/>
                    <a:pt x="643" y="31154"/>
                    <a:pt x="881" y="31139"/>
                  </a:cubicBezTo>
                  <a:close/>
                  <a:moveTo>
                    <a:pt x="1352" y="1"/>
                  </a:moveTo>
                  <a:cubicBezTo>
                    <a:pt x="1325" y="1"/>
                    <a:pt x="1298" y="16"/>
                    <a:pt x="1298" y="46"/>
                  </a:cubicBezTo>
                  <a:cubicBezTo>
                    <a:pt x="1322" y="4189"/>
                    <a:pt x="1310" y="8320"/>
                    <a:pt x="1275" y="12464"/>
                  </a:cubicBezTo>
                  <a:cubicBezTo>
                    <a:pt x="1227" y="16571"/>
                    <a:pt x="1156" y="20691"/>
                    <a:pt x="1048" y="24811"/>
                  </a:cubicBezTo>
                  <a:cubicBezTo>
                    <a:pt x="1006" y="26885"/>
                    <a:pt x="925" y="28959"/>
                    <a:pt x="883" y="31024"/>
                  </a:cubicBezTo>
                  <a:lnTo>
                    <a:pt x="883" y="31024"/>
                  </a:lnTo>
                  <a:cubicBezTo>
                    <a:pt x="613" y="31038"/>
                    <a:pt x="342" y="31054"/>
                    <a:pt x="72" y="31073"/>
                  </a:cubicBezTo>
                  <a:cubicBezTo>
                    <a:pt x="36" y="31085"/>
                    <a:pt x="1" y="31121"/>
                    <a:pt x="13" y="31157"/>
                  </a:cubicBezTo>
                  <a:cubicBezTo>
                    <a:pt x="129" y="31565"/>
                    <a:pt x="509" y="31847"/>
                    <a:pt x="927" y="31847"/>
                  </a:cubicBezTo>
                  <a:cubicBezTo>
                    <a:pt x="936" y="31847"/>
                    <a:pt x="944" y="31847"/>
                    <a:pt x="953" y="31847"/>
                  </a:cubicBezTo>
                  <a:cubicBezTo>
                    <a:pt x="1001" y="31847"/>
                    <a:pt x="1036" y="31811"/>
                    <a:pt x="1036" y="31764"/>
                  </a:cubicBezTo>
                  <a:cubicBezTo>
                    <a:pt x="1046" y="31552"/>
                    <a:pt x="1055" y="31340"/>
                    <a:pt x="1064" y="31129"/>
                  </a:cubicBezTo>
                  <a:lnTo>
                    <a:pt x="1064" y="31129"/>
                  </a:lnTo>
                  <a:cubicBezTo>
                    <a:pt x="1482" y="31106"/>
                    <a:pt x="1902" y="31096"/>
                    <a:pt x="2321" y="31096"/>
                  </a:cubicBezTo>
                  <a:cubicBezTo>
                    <a:pt x="3252" y="31096"/>
                    <a:pt x="4181" y="31148"/>
                    <a:pt x="5096" y="31240"/>
                  </a:cubicBezTo>
                  <a:cubicBezTo>
                    <a:pt x="5100" y="31240"/>
                    <a:pt x="5104" y="31241"/>
                    <a:pt x="5107" y="31241"/>
                  </a:cubicBezTo>
                  <a:cubicBezTo>
                    <a:pt x="5192" y="31241"/>
                    <a:pt x="5188" y="31109"/>
                    <a:pt x="5096" y="31109"/>
                  </a:cubicBezTo>
                  <a:cubicBezTo>
                    <a:pt x="4228" y="31022"/>
                    <a:pt x="3357" y="30984"/>
                    <a:pt x="2483" y="30984"/>
                  </a:cubicBezTo>
                  <a:cubicBezTo>
                    <a:pt x="2012" y="30984"/>
                    <a:pt x="1540" y="30995"/>
                    <a:pt x="1069" y="31016"/>
                  </a:cubicBezTo>
                  <a:lnTo>
                    <a:pt x="1069" y="31016"/>
                  </a:lnTo>
                  <a:cubicBezTo>
                    <a:pt x="1141" y="29203"/>
                    <a:pt x="1173" y="27382"/>
                    <a:pt x="1215" y="25561"/>
                  </a:cubicBezTo>
                  <a:cubicBezTo>
                    <a:pt x="1263" y="23489"/>
                    <a:pt x="1298" y="21429"/>
                    <a:pt x="1334" y="19357"/>
                  </a:cubicBezTo>
                  <a:cubicBezTo>
                    <a:pt x="1394" y="15238"/>
                    <a:pt x="1429" y="11130"/>
                    <a:pt x="1429" y="7011"/>
                  </a:cubicBezTo>
                  <a:cubicBezTo>
                    <a:pt x="1429" y="4689"/>
                    <a:pt x="1417" y="2367"/>
                    <a:pt x="1406" y="46"/>
                  </a:cubicBezTo>
                  <a:cubicBezTo>
                    <a:pt x="1406" y="16"/>
                    <a:pt x="1379" y="1"/>
                    <a:pt x="1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rot="10061610" flipH="1">
              <a:off x="3303259" y="2895523"/>
              <a:ext cx="226277" cy="2475177"/>
            </a:xfrm>
            <a:custGeom>
              <a:avLst/>
              <a:gdLst/>
              <a:ahLst/>
              <a:cxnLst/>
              <a:rect l="l" t="t" r="r" b="b"/>
              <a:pathLst>
                <a:path w="1724" h="18858" extrusionOk="0">
                  <a:moveTo>
                    <a:pt x="1266" y="0"/>
                  </a:moveTo>
                  <a:cubicBezTo>
                    <a:pt x="1092" y="0"/>
                    <a:pt x="925" y="91"/>
                    <a:pt x="894" y="290"/>
                  </a:cubicBezTo>
                  <a:cubicBezTo>
                    <a:pt x="679" y="1492"/>
                    <a:pt x="572" y="2707"/>
                    <a:pt x="441" y="3909"/>
                  </a:cubicBezTo>
                  <a:cubicBezTo>
                    <a:pt x="322" y="5100"/>
                    <a:pt x="239" y="6302"/>
                    <a:pt x="156" y="7493"/>
                  </a:cubicBezTo>
                  <a:cubicBezTo>
                    <a:pt x="1" y="9886"/>
                    <a:pt x="60" y="12291"/>
                    <a:pt x="120" y="14684"/>
                  </a:cubicBezTo>
                  <a:cubicBezTo>
                    <a:pt x="156" y="16030"/>
                    <a:pt x="179" y="17387"/>
                    <a:pt x="239" y="18732"/>
                  </a:cubicBezTo>
                  <a:cubicBezTo>
                    <a:pt x="245" y="18816"/>
                    <a:pt x="313" y="18857"/>
                    <a:pt x="380" y="18857"/>
                  </a:cubicBezTo>
                  <a:cubicBezTo>
                    <a:pt x="447" y="18857"/>
                    <a:pt x="513" y="18816"/>
                    <a:pt x="513" y="18732"/>
                  </a:cubicBezTo>
                  <a:cubicBezTo>
                    <a:pt x="465" y="16327"/>
                    <a:pt x="513" y="13922"/>
                    <a:pt x="703" y="11529"/>
                  </a:cubicBezTo>
                  <a:cubicBezTo>
                    <a:pt x="894" y="9160"/>
                    <a:pt x="1048" y="6790"/>
                    <a:pt x="1275" y="4421"/>
                  </a:cubicBezTo>
                  <a:cubicBezTo>
                    <a:pt x="1406" y="3076"/>
                    <a:pt x="1584" y="1742"/>
                    <a:pt x="1703" y="409"/>
                  </a:cubicBezTo>
                  <a:cubicBezTo>
                    <a:pt x="1723" y="148"/>
                    <a:pt x="1489"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5"/>
          <p:cNvGrpSpPr/>
          <p:nvPr/>
        </p:nvGrpSpPr>
        <p:grpSpPr>
          <a:xfrm rot="-3404441" flipH="1">
            <a:off x="2091423" y="-248966"/>
            <a:ext cx="1291196" cy="2049896"/>
            <a:chOff x="7367875" y="1269475"/>
            <a:chExt cx="1291501" cy="2050379"/>
          </a:xfrm>
        </p:grpSpPr>
        <p:sp>
          <p:nvSpPr>
            <p:cNvPr id="1502" name="Google Shape;1502;p35"/>
            <p:cNvSpPr/>
            <p:nvPr/>
          </p:nvSpPr>
          <p:spPr>
            <a:xfrm rot="10800000" flipH="1">
              <a:off x="7594242" y="1338923"/>
              <a:ext cx="73405" cy="57581"/>
            </a:xfrm>
            <a:custGeom>
              <a:avLst/>
              <a:gdLst/>
              <a:ahLst/>
              <a:cxnLst/>
              <a:rect l="l" t="t" r="r" b="b"/>
              <a:pathLst>
                <a:path w="668" h="524" extrusionOk="0">
                  <a:moveTo>
                    <a:pt x="334" y="0"/>
                  </a:moveTo>
                  <a:cubicBezTo>
                    <a:pt x="0" y="0"/>
                    <a:pt x="0" y="524"/>
                    <a:pt x="334" y="524"/>
                  </a:cubicBezTo>
                  <a:cubicBezTo>
                    <a:pt x="667" y="524"/>
                    <a:pt x="667"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rot="10800000" flipH="1">
              <a:off x="7663580" y="1558697"/>
              <a:ext cx="57691" cy="44614"/>
            </a:xfrm>
            <a:custGeom>
              <a:avLst/>
              <a:gdLst/>
              <a:ahLst/>
              <a:cxnLst/>
              <a:rect l="l" t="t" r="r" b="b"/>
              <a:pathLst>
                <a:path w="525" h="406" extrusionOk="0">
                  <a:moveTo>
                    <a:pt x="262" y="1"/>
                  </a:moveTo>
                  <a:cubicBezTo>
                    <a:pt x="0" y="1"/>
                    <a:pt x="0" y="406"/>
                    <a:pt x="262" y="406"/>
                  </a:cubicBezTo>
                  <a:cubicBezTo>
                    <a:pt x="524" y="406"/>
                    <a:pt x="524"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rot="10800000" flipH="1">
              <a:off x="7519629" y="1491996"/>
              <a:ext cx="70768" cy="53735"/>
            </a:xfrm>
            <a:custGeom>
              <a:avLst/>
              <a:gdLst/>
              <a:ahLst/>
              <a:cxnLst/>
              <a:rect l="l" t="t" r="r" b="b"/>
              <a:pathLst>
                <a:path w="644" h="489" extrusionOk="0">
                  <a:moveTo>
                    <a:pt x="322" y="1"/>
                  </a:moveTo>
                  <a:cubicBezTo>
                    <a:pt x="1" y="1"/>
                    <a:pt x="1" y="489"/>
                    <a:pt x="322" y="489"/>
                  </a:cubicBezTo>
                  <a:cubicBezTo>
                    <a:pt x="644" y="489"/>
                    <a:pt x="644"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rot="10800000" flipH="1">
              <a:off x="7765665" y="1448810"/>
              <a:ext cx="74614" cy="57691"/>
            </a:xfrm>
            <a:custGeom>
              <a:avLst/>
              <a:gdLst/>
              <a:ahLst/>
              <a:cxnLst/>
              <a:rect l="l" t="t" r="r" b="b"/>
              <a:pathLst>
                <a:path w="679" h="525" extrusionOk="0">
                  <a:moveTo>
                    <a:pt x="345" y="1"/>
                  </a:moveTo>
                  <a:cubicBezTo>
                    <a:pt x="0" y="1"/>
                    <a:pt x="0" y="525"/>
                    <a:pt x="345" y="525"/>
                  </a:cubicBezTo>
                  <a:cubicBezTo>
                    <a:pt x="679" y="525"/>
                    <a:pt x="67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rot="10800000" flipH="1">
              <a:off x="7646548" y="1736604"/>
              <a:ext cx="78679" cy="60328"/>
            </a:xfrm>
            <a:custGeom>
              <a:avLst/>
              <a:gdLst/>
              <a:ahLst/>
              <a:cxnLst/>
              <a:rect l="l" t="t" r="r" b="b"/>
              <a:pathLst>
                <a:path w="716" h="549" extrusionOk="0">
                  <a:moveTo>
                    <a:pt x="358" y="1"/>
                  </a:moveTo>
                  <a:cubicBezTo>
                    <a:pt x="1" y="1"/>
                    <a:pt x="1" y="549"/>
                    <a:pt x="358" y="549"/>
                  </a:cubicBezTo>
                  <a:cubicBezTo>
                    <a:pt x="715" y="549"/>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rot="10800000" flipH="1">
              <a:off x="7553694" y="1705177"/>
              <a:ext cx="17142" cy="13187"/>
            </a:xfrm>
            <a:custGeom>
              <a:avLst/>
              <a:gdLst/>
              <a:ahLst/>
              <a:cxnLst/>
              <a:rect l="l" t="t" r="r" b="b"/>
              <a:pathLst>
                <a:path w="156" h="120" extrusionOk="0">
                  <a:moveTo>
                    <a:pt x="72" y="0"/>
                  </a:moveTo>
                  <a:cubicBezTo>
                    <a:pt x="0" y="0"/>
                    <a:pt x="0" y="119"/>
                    <a:pt x="72" y="119"/>
                  </a:cubicBezTo>
                  <a:cubicBezTo>
                    <a:pt x="155" y="119"/>
                    <a:pt x="155"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rot="10800000" flipH="1">
              <a:off x="7807532" y="1682979"/>
              <a:ext cx="73295" cy="56372"/>
            </a:xfrm>
            <a:custGeom>
              <a:avLst/>
              <a:gdLst/>
              <a:ahLst/>
              <a:cxnLst/>
              <a:rect l="l" t="t" r="r" b="b"/>
              <a:pathLst>
                <a:path w="667" h="513" extrusionOk="0">
                  <a:moveTo>
                    <a:pt x="334" y="1"/>
                  </a:moveTo>
                  <a:cubicBezTo>
                    <a:pt x="0" y="1"/>
                    <a:pt x="0" y="513"/>
                    <a:pt x="334" y="513"/>
                  </a:cubicBezTo>
                  <a:cubicBezTo>
                    <a:pt x="667" y="513"/>
                    <a:pt x="667"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rot="10800000" flipH="1">
              <a:off x="7480399" y="1820338"/>
              <a:ext cx="108679" cy="85163"/>
            </a:xfrm>
            <a:custGeom>
              <a:avLst/>
              <a:gdLst/>
              <a:ahLst/>
              <a:cxnLst/>
              <a:rect l="l" t="t" r="r" b="b"/>
              <a:pathLst>
                <a:path w="989" h="775" extrusionOk="0">
                  <a:moveTo>
                    <a:pt x="489" y="1"/>
                  </a:moveTo>
                  <a:cubicBezTo>
                    <a:pt x="1" y="1"/>
                    <a:pt x="1" y="775"/>
                    <a:pt x="489" y="775"/>
                  </a:cubicBezTo>
                  <a:cubicBezTo>
                    <a:pt x="989" y="775"/>
                    <a:pt x="989"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rot="10800000" flipH="1">
              <a:off x="7747314" y="1936818"/>
              <a:ext cx="111316" cy="86372"/>
            </a:xfrm>
            <a:custGeom>
              <a:avLst/>
              <a:gdLst/>
              <a:ahLst/>
              <a:cxnLst/>
              <a:rect l="l" t="t" r="r" b="b"/>
              <a:pathLst>
                <a:path w="1013" h="786" extrusionOk="0">
                  <a:moveTo>
                    <a:pt x="512" y="0"/>
                  </a:moveTo>
                  <a:cubicBezTo>
                    <a:pt x="0" y="0"/>
                    <a:pt x="0" y="786"/>
                    <a:pt x="512" y="786"/>
                  </a:cubicBezTo>
                  <a:cubicBezTo>
                    <a:pt x="1013" y="786"/>
                    <a:pt x="1013"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rot="10800000" flipH="1">
              <a:off x="7411061" y="1673859"/>
              <a:ext cx="81207" cy="62856"/>
            </a:xfrm>
            <a:custGeom>
              <a:avLst/>
              <a:gdLst/>
              <a:ahLst/>
              <a:cxnLst/>
              <a:rect l="l" t="t" r="r" b="b"/>
              <a:pathLst>
                <a:path w="739" h="572" extrusionOk="0">
                  <a:moveTo>
                    <a:pt x="370" y="1"/>
                  </a:moveTo>
                  <a:cubicBezTo>
                    <a:pt x="1" y="1"/>
                    <a:pt x="1" y="572"/>
                    <a:pt x="370" y="572"/>
                  </a:cubicBezTo>
                  <a:cubicBezTo>
                    <a:pt x="739" y="572"/>
                    <a:pt x="739"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rot="10800000" flipH="1">
              <a:off x="7367875" y="1379472"/>
              <a:ext cx="57691" cy="44504"/>
            </a:xfrm>
            <a:custGeom>
              <a:avLst/>
              <a:gdLst/>
              <a:ahLst/>
              <a:cxnLst/>
              <a:rect l="l" t="t" r="r" b="b"/>
              <a:pathLst>
                <a:path w="525" h="405" extrusionOk="0">
                  <a:moveTo>
                    <a:pt x="263" y="0"/>
                  </a:moveTo>
                  <a:cubicBezTo>
                    <a:pt x="1" y="0"/>
                    <a:pt x="1" y="405"/>
                    <a:pt x="263" y="405"/>
                  </a:cubicBezTo>
                  <a:cubicBezTo>
                    <a:pt x="525" y="405"/>
                    <a:pt x="525"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rot="10800000" flipH="1">
              <a:off x="7844125" y="1545621"/>
              <a:ext cx="59010" cy="56372"/>
            </a:xfrm>
            <a:custGeom>
              <a:avLst/>
              <a:gdLst/>
              <a:ahLst/>
              <a:cxnLst/>
              <a:rect l="l" t="t" r="r" b="b"/>
              <a:pathLst>
                <a:path w="537" h="513" extrusionOk="0">
                  <a:moveTo>
                    <a:pt x="251" y="1"/>
                  </a:moveTo>
                  <a:cubicBezTo>
                    <a:pt x="203" y="1"/>
                    <a:pt x="167" y="13"/>
                    <a:pt x="120" y="37"/>
                  </a:cubicBezTo>
                  <a:cubicBezTo>
                    <a:pt x="84" y="60"/>
                    <a:pt x="60" y="84"/>
                    <a:pt x="36" y="132"/>
                  </a:cubicBezTo>
                  <a:cubicBezTo>
                    <a:pt x="12" y="168"/>
                    <a:pt x="1" y="215"/>
                    <a:pt x="1" y="251"/>
                  </a:cubicBezTo>
                  <a:cubicBezTo>
                    <a:pt x="1" y="298"/>
                    <a:pt x="12" y="346"/>
                    <a:pt x="36" y="382"/>
                  </a:cubicBezTo>
                  <a:cubicBezTo>
                    <a:pt x="60" y="418"/>
                    <a:pt x="84" y="453"/>
                    <a:pt x="120" y="477"/>
                  </a:cubicBezTo>
                  <a:cubicBezTo>
                    <a:pt x="167" y="501"/>
                    <a:pt x="203" y="513"/>
                    <a:pt x="251" y="513"/>
                  </a:cubicBezTo>
                  <a:cubicBezTo>
                    <a:pt x="298" y="513"/>
                    <a:pt x="334" y="501"/>
                    <a:pt x="382" y="477"/>
                  </a:cubicBezTo>
                  <a:cubicBezTo>
                    <a:pt x="393" y="465"/>
                    <a:pt x="417" y="453"/>
                    <a:pt x="429" y="453"/>
                  </a:cubicBezTo>
                  <a:cubicBezTo>
                    <a:pt x="465" y="429"/>
                    <a:pt x="489" y="406"/>
                    <a:pt x="513" y="370"/>
                  </a:cubicBezTo>
                  <a:cubicBezTo>
                    <a:pt x="524" y="334"/>
                    <a:pt x="536" y="298"/>
                    <a:pt x="536" y="263"/>
                  </a:cubicBezTo>
                  <a:cubicBezTo>
                    <a:pt x="536" y="215"/>
                    <a:pt x="524" y="179"/>
                    <a:pt x="513" y="144"/>
                  </a:cubicBezTo>
                  <a:cubicBezTo>
                    <a:pt x="489" y="108"/>
                    <a:pt x="465" y="84"/>
                    <a:pt x="429" y="60"/>
                  </a:cubicBezTo>
                  <a:cubicBezTo>
                    <a:pt x="417" y="48"/>
                    <a:pt x="393" y="48"/>
                    <a:pt x="382" y="37"/>
                  </a:cubicBezTo>
                  <a:cubicBezTo>
                    <a:pt x="334" y="13"/>
                    <a:pt x="29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rot="10800000" flipH="1">
              <a:off x="7925221" y="1761438"/>
              <a:ext cx="85163" cy="65603"/>
            </a:xfrm>
            <a:custGeom>
              <a:avLst/>
              <a:gdLst/>
              <a:ahLst/>
              <a:cxnLst/>
              <a:rect l="l" t="t" r="r" b="b"/>
              <a:pathLst>
                <a:path w="775" h="597" extrusionOk="0">
                  <a:moveTo>
                    <a:pt x="394" y="1"/>
                  </a:moveTo>
                  <a:cubicBezTo>
                    <a:pt x="1" y="1"/>
                    <a:pt x="1" y="596"/>
                    <a:pt x="394" y="596"/>
                  </a:cubicBezTo>
                  <a:cubicBezTo>
                    <a:pt x="775" y="596"/>
                    <a:pt x="775"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rot="10800000" flipH="1">
              <a:off x="8045657" y="1425185"/>
              <a:ext cx="79888" cy="62966"/>
            </a:xfrm>
            <a:custGeom>
              <a:avLst/>
              <a:gdLst/>
              <a:ahLst/>
              <a:cxnLst/>
              <a:rect l="l" t="t" r="r" b="b"/>
              <a:pathLst>
                <a:path w="727" h="573" extrusionOk="0">
                  <a:moveTo>
                    <a:pt x="357" y="1"/>
                  </a:moveTo>
                  <a:cubicBezTo>
                    <a:pt x="0" y="1"/>
                    <a:pt x="0" y="572"/>
                    <a:pt x="357" y="572"/>
                  </a:cubicBezTo>
                  <a:cubicBezTo>
                    <a:pt x="726" y="572"/>
                    <a:pt x="72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rot="10800000" flipH="1">
              <a:off x="7812697" y="1269475"/>
              <a:ext cx="76042" cy="59010"/>
            </a:xfrm>
            <a:custGeom>
              <a:avLst/>
              <a:gdLst/>
              <a:ahLst/>
              <a:cxnLst/>
              <a:rect l="l" t="t" r="r" b="b"/>
              <a:pathLst>
                <a:path w="692" h="537" extrusionOk="0">
                  <a:moveTo>
                    <a:pt x="346" y="0"/>
                  </a:moveTo>
                  <a:cubicBezTo>
                    <a:pt x="13" y="12"/>
                    <a:pt x="1" y="536"/>
                    <a:pt x="346" y="536"/>
                  </a:cubicBezTo>
                  <a:cubicBezTo>
                    <a:pt x="691" y="536"/>
                    <a:pt x="691"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rot="10800000" flipH="1">
              <a:off x="8001153" y="1573092"/>
              <a:ext cx="70768" cy="77251"/>
            </a:xfrm>
            <a:custGeom>
              <a:avLst/>
              <a:gdLst/>
              <a:ahLst/>
              <a:cxnLst/>
              <a:rect l="l" t="t" r="r" b="b"/>
              <a:pathLst>
                <a:path w="644" h="703" extrusionOk="0">
                  <a:moveTo>
                    <a:pt x="322" y="0"/>
                  </a:moveTo>
                  <a:cubicBezTo>
                    <a:pt x="298" y="12"/>
                    <a:pt x="262" y="12"/>
                    <a:pt x="238" y="12"/>
                  </a:cubicBezTo>
                  <a:cubicBezTo>
                    <a:pt x="191" y="36"/>
                    <a:pt x="143" y="60"/>
                    <a:pt x="107" y="96"/>
                  </a:cubicBezTo>
                  <a:cubicBezTo>
                    <a:pt x="84" y="119"/>
                    <a:pt x="72" y="143"/>
                    <a:pt x="48" y="167"/>
                  </a:cubicBezTo>
                  <a:cubicBezTo>
                    <a:pt x="24" y="215"/>
                    <a:pt x="12" y="262"/>
                    <a:pt x="12" y="322"/>
                  </a:cubicBezTo>
                  <a:cubicBezTo>
                    <a:pt x="12" y="346"/>
                    <a:pt x="12" y="358"/>
                    <a:pt x="0" y="381"/>
                  </a:cubicBezTo>
                  <a:cubicBezTo>
                    <a:pt x="0" y="429"/>
                    <a:pt x="12" y="465"/>
                    <a:pt x="36" y="500"/>
                  </a:cubicBezTo>
                  <a:cubicBezTo>
                    <a:pt x="48" y="548"/>
                    <a:pt x="72" y="584"/>
                    <a:pt x="96" y="608"/>
                  </a:cubicBezTo>
                  <a:cubicBezTo>
                    <a:pt x="131" y="643"/>
                    <a:pt x="167" y="667"/>
                    <a:pt x="203" y="679"/>
                  </a:cubicBezTo>
                  <a:cubicBezTo>
                    <a:pt x="238" y="691"/>
                    <a:pt x="286" y="703"/>
                    <a:pt x="322" y="703"/>
                  </a:cubicBezTo>
                  <a:cubicBezTo>
                    <a:pt x="357" y="703"/>
                    <a:pt x="381" y="691"/>
                    <a:pt x="417" y="691"/>
                  </a:cubicBezTo>
                  <a:cubicBezTo>
                    <a:pt x="465" y="679"/>
                    <a:pt x="512" y="643"/>
                    <a:pt x="548" y="608"/>
                  </a:cubicBezTo>
                  <a:cubicBezTo>
                    <a:pt x="572" y="584"/>
                    <a:pt x="584" y="572"/>
                    <a:pt x="608" y="548"/>
                  </a:cubicBezTo>
                  <a:cubicBezTo>
                    <a:pt x="631" y="488"/>
                    <a:pt x="643" y="441"/>
                    <a:pt x="643" y="381"/>
                  </a:cubicBezTo>
                  <a:cubicBezTo>
                    <a:pt x="643" y="358"/>
                    <a:pt x="643" y="346"/>
                    <a:pt x="643" y="322"/>
                  </a:cubicBezTo>
                  <a:cubicBezTo>
                    <a:pt x="643" y="274"/>
                    <a:pt x="631" y="238"/>
                    <a:pt x="619" y="203"/>
                  </a:cubicBezTo>
                  <a:cubicBezTo>
                    <a:pt x="596" y="155"/>
                    <a:pt x="584" y="119"/>
                    <a:pt x="548" y="96"/>
                  </a:cubicBezTo>
                  <a:cubicBezTo>
                    <a:pt x="524" y="60"/>
                    <a:pt x="488" y="48"/>
                    <a:pt x="453" y="36"/>
                  </a:cubicBezTo>
                  <a:cubicBezTo>
                    <a:pt x="405" y="12"/>
                    <a:pt x="369"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rot="10800000" flipH="1">
              <a:off x="8278507" y="1346726"/>
              <a:ext cx="53735" cy="41977"/>
            </a:xfrm>
            <a:custGeom>
              <a:avLst/>
              <a:gdLst/>
              <a:ahLst/>
              <a:cxnLst/>
              <a:rect l="l" t="t" r="r" b="b"/>
              <a:pathLst>
                <a:path w="489" h="382" extrusionOk="0">
                  <a:moveTo>
                    <a:pt x="250" y="1"/>
                  </a:moveTo>
                  <a:cubicBezTo>
                    <a:pt x="0" y="1"/>
                    <a:pt x="0" y="382"/>
                    <a:pt x="250" y="382"/>
                  </a:cubicBezTo>
                  <a:cubicBezTo>
                    <a:pt x="489" y="382"/>
                    <a:pt x="489"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rot="10800000" flipH="1">
              <a:off x="8163346" y="1571774"/>
              <a:ext cx="78679" cy="60218"/>
            </a:xfrm>
            <a:custGeom>
              <a:avLst/>
              <a:gdLst/>
              <a:ahLst/>
              <a:cxnLst/>
              <a:rect l="l" t="t" r="r" b="b"/>
              <a:pathLst>
                <a:path w="716" h="548" extrusionOk="0">
                  <a:moveTo>
                    <a:pt x="358" y="0"/>
                  </a:moveTo>
                  <a:cubicBezTo>
                    <a:pt x="1" y="0"/>
                    <a:pt x="1" y="548"/>
                    <a:pt x="358" y="548"/>
                  </a:cubicBezTo>
                  <a:cubicBezTo>
                    <a:pt x="715" y="548"/>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rot="10800000" flipH="1">
              <a:off x="8162027" y="1866161"/>
              <a:ext cx="81207" cy="62856"/>
            </a:xfrm>
            <a:custGeom>
              <a:avLst/>
              <a:gdLst/>
              <a:ahLst/>
              <a:cxnLst/>
              <a:rect l="l" t="t" r="r" b="b"/>
              <a:pathLst>
                <a:path w="739" h="572" extrusionOk="0">
                  <a:moveTo>
                    <a:pt x="370" y="0"/>
                  </a:moveTo>
                  <a:cubicBezTo>
                    <a:pt x="1" y="0"/>
                    <a:pt x="1" y="572"/>
                    <a:pt x="370" y="572"/>
                  </a:cubicBezTo>
                  <a:cubicBezTo>
                    <a:pt x="739" y="572"/>
                    <a:pt x="739"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rot="10800000" flipH="1">
              <a:off x="7885991" y="1892314"/>
              <a:ext cx="68130" cy="52416"/>
            </a:xfrm>
            <a:custGeom>
              <a:avLst/>
              <a:gdLst/>
              <a:ahLst/>
              <a:cxnLst/>
              <a:rect l="l" t="t" r="r" b="b"/>
              <a:pathLst>
                <a:path w="620" h="477" extrusionOk="0">
                  <a:moveTo>
                    <a:pt x="310" y="0"/>
                  </a:moveTo>
                  <a:cubicBezTo>
                    <a:pt x="1" y="0"/>
                    <a:pt x="1" y="477"/>
                    <a:pt x="310" y="477"/>
                  </a:cubicBezTo>
                  <a:cubicBezTo>
                    <a:pt x="620" y="477"/>
                    <a:pt x="620"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rot="10800000" flipH="1">
              <a:off x="8049503" y="2084616"/>
              <a:ext cx="85163" cy="65493"/>
            </a:xfrm>
            <a:custGeom>
              <a:avLst/>
              <a:gdLst/>
              <a:ahLst/>
              <a:cxnLst/>
              <a:rect l="l" t="t" r="r" b="b"/>
              <a:pathLst>
                <a:path w="775" h="596" extrusionOk="0">
                  <a:moveTo>
                    <a:pt x="394" y="0"/>
                  </a:moveTo>
                  <a:cubicBezTo>
                    <a:pt x="13" y="0"/>
                    <a:pt x="1" y="595"/>
                    <a:pt x="394" y="595"/>
                  </a:cubicBezTo>
                  <a:cubicBezTo>
                    <a:pt x="775" y="595"/>
                    <a:pt x="77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rot="10800000" flipH="1">
              <a:off x="8086205" y="2301752"/>
              <a:ext cx="95602" cy="73405"/>
            </a:xfrm>
            <a:custGeom>
              <a:avLst/>
              <a:gdLst/>
              <a:ahLst/>
              <a:cxnLst/>
              <a:rect l="l" t="t" r="r" b="b"/>
              <a:pathLst>
                <a:path w="870" h="668" extrusionOk="0">
                  <a:moveTo>
                    <a:pt x="429" y="0"/>
                  </a:moveTo>
                  <a:cubicBezTo>
                    <a:pt x="0" y="0"/>
                    <a:pt x="0" y="667"/>
                    <a:pt x="429" y="667"/>
                  </a:cubicBezTo>
                  <a:cubicBezTo>
                    <a:pt x="869" y="667"/>
                    <a:pt x="86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rot="10800000" flipH="1">
              <a:off x="7670174" y="2181426"/>
              <a:ext cx="86372" cy="65493"/>
            </a:xfrm>
            <a:custGeom>
              <a:avLst/>
              <a:gdLst/>
              <a:ahLst/>
              <a:cxnLst/>
              <a:rect l="l" t="t" r="r" b="b"/>
              <a:pathLst>
                <a:path w="786" h="596" extrusionOk="0">
                  <a:moveTo>
                    <a:pt x="393" y="0"/>
                  </a:moveTo>
                  <a:cubicBezTo>
                    <a:pt x="0" y="0"/>
                    <a:pt x="0" y="595"/>
                    <a:pt x="393" y="595"/>
                  </a:cubicBezTo>
                  <a:cubicBezTo>
                    <a:pt x="786" y="595"/>
                    <a:pt x="78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rot="10800000" flipH="1">
              <a:off x="7484355" y="2085934"/>
              <a:ext cx="45933" cy="35494"/>
            </a:xfrm>
            <a:custGeom>
              <a:avLst/>
              <a:gdLst/>
              <a:ahLst/>
              <a:cxnLst/>
              <a:rect l="l" t="t" r="r" b="b"/>
              <a:pathLst>
                <a:path w="418" h="323" extrusionOk="0">
                  <a:moveTo>
                    <a:pt x="192" y="1"/>
                  </a:moveTo>
                  <a:cubicBezTo>
                    <a:pt x="0" y="1"/>
                    <a:pt x="4" y="323"/>
                    <a:pt x="203" y="323"/>
                  </a:cubicBezTo>
                  <a:cubicBezTo>
                    <a:pt x="417" y="323"/>
                    <a:pt x="417" y="1"/>
                    <a:pt x="203" y="1"/>
                  </a:cubicBezTo>
                  <a:cubicBezTo>
                    <a:pt x="199" y="1"/>
                    <a:pt x="196"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rot="10800000" flipH="1">
              <a:off x="7791818" y="2617127"/>
              <a:ext cx="64174" cy="48460"/>
            </a:xfrm>
            <a:custGeom>
              <a:avLst/>
              <a:gdLst/>
              <a:ahLst/>
              <a:cxnLst/>
              <a:rect l="l" t="t" r="r" b="b"/>
              <a:pathLst>
                <a:path w="584" h="441" extrusionOk="0">
                  <a:moveTo>
                    <a:pt x="286" y="0"/>
                  </a:moveTo>
                  <a:cubicBezTo>
                    <a:pt x="0" y="0"/>
                    <a:pt x="0" y="441"/>
                    <a:pt x="286" y="441"/>
                  </a:cubicBezTo>
                  <a:cubicBezTo>
                    <a:pt x="584" y="441"/>
                    <a:pt x="584"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rot="10800000" flipH="1">
              <a:off x="7484355" y="2516361"/>
              <a:ext cx="72086" cy="56372"/>
            </a:xfrm>
            <a:custGeom>
              <a:avLst/>
              <a:gdLst/>
              <a:ahLst/>
              <a:cxnLst/>
              <a:rect l="l" t="t" r="r" b="b"/>
              <a:pathLst>
                <a:path w="656" h="513" extrusionOk="0">
                  <a:moveTo>
                    <a:pt x="334" y="0"/>
                  </a:moveTo>
                  <a:cubicBezTo>
                    <a:pt x="0" y="0"/>
                    <a:pt x="0" y="512"/>
                    <a:pt x="334" y="512"/>
                  </a:cubicBezTo>
                  <a:cubicBezTo>
                    <a:pt x="655" y="512"/>
                    <a:pt x="65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rot="10800000" flipH="1">
              <a:off x="7619076" y="2822506"/>
              <a:ext cx="65493" cy="72086"/>
            </a:xfrm>
            <a:custGeom>
              <a:avLst/>
              <a:gdLst/>
              <a:ahLst/>
              <a:cxnLst/>
              <a:rect l="l" t="t" r="r" b="b"/>
              <a:pathLst>
                <a:path w="596" h="656" extrusionOk="0">
                  <a:moveTo>
                    <a:pt x="298" y="0"/>
                  </a:moveTo>
                  <a:cubicBezTo>
                    <a:pt x="263" y="0"/>
                    <a:pt x="239" y="12"/>
                    <a:pt x="215" y="12"/>
                  </a:cubicBezTo>
                  <a:cubicBezTo>
                    <a:pt x="167" y="24"/>
                    <a:pt x="120" y="48"/>
                    <a:pt x="84" y="96"/>
                  </a:cubicBezTo>
                  <a:cubicBezTo>
                    <a:pt x="72" y="108"/>
                    <a:pt x="48" y="131"/>
                    <a:pt x="36" y="155"/>
                  </a:cubicBezTo>
                  <a:cubicBezTo>
                    <a:pt x="13" y="203"/>
                    <a:pt x="1" y="251"/>
                    <a:pt x="1" y="298"/>
                  </a:cubicBezTo>
                  <a:cubicBezTo>
                    <a:pt x="1" y="322"/>
                    <a:pt x="1" y="346"/>
                    <a:pt x="1" y="370"/>
                  </a:cubicBezTo>
                  <a:cubicBezTo>
                    <a:pt x="1" y="405"/>
                    <a:pt x="13" y="441"/>
                    <a:pt x="24" y="477"/>
                  </a:cubicBezTo>
                  <a:cubicBezTo>
                    <a:pt x="36" y="512"/>
                    <a:pt x="60" y="548"/>
                    <a:pt x="84" y="572"/>
                  </a:cubicBezTo>
                  <a:cubicBezTo>
                    <a:pt x="120" y="596"/>
                    <a:pt x="144" y="620"/>
                    <a:pt x="179" y="632"/>
                  </a:cubicBezTo>
                  <a:cubicBezTo>
                    <a:pt x="215" y="655"/>
                    <a:pt x="263" y="655"/>
                    <a:pt x="298" y="655"/>
                  </a:cubicBezTo>
                  <a:cubicBezTo>
                    <a:pt x="322" y="655"/>
                    <a:pt x="346" y="655"/>
                    <a:pt x="382" y="643"/>
                  </a:cubicBezTo>
                  <a:cubicBezTo>
                    <a:pt x="429" y="632"/>
                    <a:pt x="465" y="608"/>
                    <a:pt x="501" y="572"/>
                  </a:cubicBezTo>
                  <a:cubicBezTo>
                    <a:pt x="525" y="548"/>
                    <a:pt x="536" y="536"/>
                    <a:pt x="548" y="512"/>
                  </a:cubicBezTo>
                  <a:cubicBezTo>
                    <a:pt x="572" y="465"/>
                    <a:pt x="584" y="417"/>
                    <a:pt x="584" y="358"/>
                  </a:cubicBezTo>
                  <a:cubicBezTo>
                    <a:pt x="596" y="346"/>
                    <a:pt x="596" y="322"/>
                    <a:pt x="596" y="298"/>
                  </a:cubicBezTo>
                  <a:cubicBezTo>
                    <a:pt x="596" y="262"/>
                    <a:pt x="584" y="227"/>
                    <a:pt x="572" y="191"/>
                  </a:cubicBezTo>
                  <a:cubicBezTo>
                    <a:pt x="560" y="143"/>
                    <a:pt x="536" y="120"/>
                    <a:pt x="501" y="84"/>
                  </a:cubicBezTo>
                  <a:cubicBezTo>
                    <a:pt x="477" y="60"/>
                    <a:pt x="441" y="36"/>
                    <a:pt x="405" y="24"/>
                  </a:cubicBezTo>
                  <a:cubicBezTo>
                    <a:pt x="370" y="12"/>
                    <a:pt x="33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rot="10800000" flipH="1">
              <a:off x="7435895" y="2839538"/>
              <a:ext cx="73405" cy="57691"/>
            </a:xfrm>
            <a:custGeom>
              <a:avLst/>
              <a:gdLst/>
              <a:ahLst/>
              <a:cxnLst/>
              <a:rect l="l" t="t" r="r" b="b"/>
              <a:pathLst>
                <a:path w="668" h="525" extrusionOk="0">
                  <a:moveTo>
                    <a:pt x="334" y="1"/>
                  </a:moveTo>
                  <a:cubicBezTo>
                    <a:pt x="1" y="1"/>
                    <a:pt x="1" y="525"/>
                    <a:pt x="334" y="525"/>
                  </a:cubicBezTo>
                  <a:cubicBezTo>
                    <a:pt x="668" y="525"/>
                    <a:pt x="66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rot="10800000" flipH="1">
              <a:off x="7541936" y="3050191"/>
              <a:ext cx="81207" cy="62856"/>
            </a:xfrm>
            <a:custGeom>
              <a:avLst/>
              <a:gdLst/>
              <a:ahLst/>
              <a:cxnLst/>
              <a:rect l="l" t="t" r="r" b="b"/>
              <a:pathLst>
                <a:path w="739" h="572" extrusionOk="0">
                  <a:moveTo>
                    <a:pt x="369" y="0"/>
                  </a:moveTo>
                  <a:cubicBezTo>
                    <a:pt x="0" y="0"/>
                    <a:pt x="0" y="572"/>
                    <a:pt x="369" y="572"/>
                  </a:cubicBezTo>
                  <a:cubicBezTo>
                    <a:pt x="738" y="572"/>
                    <a:pt x="738" y="0"/>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rot="10800000" flipH="1">
              <a:off x="7496113" y="3269965"/>
              <a:ext cx="62856" cy="49889"/>
            </a:xfrm>
            <a:custGeom>
              <a:avLst/>
              <a:gdLst/>
              <a:ahLst/>
              <a:cxnLst/>
              <a:rect l="l" t="t" r="r" b="b"/>
              <a:pathLst>
                <a:path w="572" h="454" extrusionOk="0">
                  <a:moveTo>
                    <a:pt x="286" y="1"/>
                  </a:moveTo>
                  <a:cubicBezTo>
                    <a:pt x="0" y="1"/>
                    <a:pt x="0" y="453"/>
                    <a:pt x="286" y="453"/>
                  </a:cubicBezTo>
                  <a:cubicBezTo>
                    <a:pt x="572" y="453"/>
                    <a:pt x="572" y="1"/>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rot="10800000" flipH="1">
              <a:off x="7728963" y="2465373"/>
              <a:ext cx="78679" cy="61537"/>
            </a:xfrm>
            <a:custGeom>
              <a:avLst/>
              <a:gdLst/>
              <a:ahLst/>
              <a:cxnLst/>
              <a:rect l="l" t="t" r="r" b="b"/>
              <a:pathLst>
                <a:path w="716" h="560" extrusionOk="0">
                  <a:moveTo>
                    <a:pt x="358" y="0"/>
                  </a:moveTo>
                  <a:cubicBezTo>
                    <a:pt x="1" y="0"/>
                    <a:pt x="1" y="560"/>
                    <a:pt x="358" y="560"/>
                  </a:cubicBezTo>
                  <a:cubicBezTo>
                    <a:pt x="715" y="560"/>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rot="10800000" flipH="1">
              <a:off x="8571575" y="1430459"/>
              <a:ext cx="87800" cy="66812"/>
            </a:xfrm>
            <a:custGeom>
              <a:avLst/>
              <a:gdLst/>
              <a:ahLst/>
              <a:cxnLst/>
              <a:rect l="l" t="t" r="r" b="b"/>
              <a:pathLst>
                <a:path w="799" h="608" extrusionOk="0">
                  <a:moveTo>
                    <a:pt x="405" y="0"/>
                  </a:moveTo>
                  <a:cubicBezTo>
                    <a:pt x="0" y="0"/>
                    <a:pt x="0" y="608"/>
                    <a:pt x="405" y="608"/>
                  </a:cubicBezTo>
                  <a:cubicBezTo>
                    <a:pt x="798" y="608"/>
                    <a:pt x="798"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35"/>
          <p:cNvGrpSpPr/>
          <p:nvPr/>
        </p:nvGrpSpPr>
        <p:grpSpPr>
          <a:xfrm rot="7318586" flipH="1">
            <a:off x="7535991" y="2429019"/>
            <a:ext cx="805482" cy="989515"/>
            <a:chOff x="2199075" y="2670475"/>
            <a:chExt cx="141700" cy="174075"/>
          </a:xfrm>
        </p:grpSpPr>
        <p:sp>
          <p:nvSpPr>
            <p:cNvPr id="1535" name="Google Shape;1535;p35"/>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23_1">
    <p:spTree>
      <p:nvGrpSpPr>
        <p:cNvPr id="1" name="Shape 1548"/>
        <p:cNvGrpSpPr/>
        <p:nvPr/>
      </p:nvGrpSpPr>
      <p:grpSpPr>
        <a:xfrm>
          <a:off x="0" y="0"/>
          <a:ext cx="0" cy="0"/>
          <a:chOff x="0" y="0"/>
          <a:chExt cx="0" cy="0"/>
        </a:xfrm>
      </p:grpSpPr>
      <p:pic>
        <p:nvPicPr>
          <p:cNvPr id="1549" name="Google Shape;1549;p36"/>
          <p:cNvPicPr preferRelativeResize="0"/>
          <p:nvPr/>
        </p:nvPicPr>
        <p:blipFill rotWithShape="1">
          <a:blip r:embed="rId2">
            <a:alphaModFix/>
          </a:blip>
          <a:srcRect l="32658" t="31809" r="33491" b="19752"/>
          <a:stretch/>
        </p:blipFill>
        <p:spPr>
          <a:xfrm>
            <a:off x="5275725" y="3332775"/>
            <a:ext cx="3333600" cy="2683101"/>
          </a:xfrm>
          <a:prstGeom prst="rect">
            <a:avLst/>
          </a:prstGeom>
          <a:noFill/>
          <a:ln>
            <a:noFill/>
          </a:ln>
        </p:spPr>
      </p:pic>
      <p:pic>
        <p:nvPicPr>
          <p:cNvPr id="1550" name="Google Shape;1550;p36"/>
          <p:cNvPicPr preferRelativeResize="0"/>
          <p:nvPr/>
        </p:nvPicPr>
        <p:blipFill rotWithShape="1">
          <a:blip r:embed="rId3">
            <a:alphaModFix amt="65000"/>
          </a:blip>
          <a:srcRect l="34546" t="34930" r="34246" b="45890"/>
          <a:stretch/>
        </p:blipFill>
        <p:spPr>
          <a:xfrm rot="10800000" flipH="1">
            <a:off x="-429347" y="-360901"/>
            <a:ext cx="3085675" cy="1066651"/>
          </a:xfrm>
          <a:prstGeom prst="rect">
            <a:avLst/>
          </a:prstGeom>
          <a:noFill/>
          <a:ln>
            <a:noFill/>
          </a:ln>
        </p:spPr>
      </p:pic>
      <p:pic>
        <p:nvPicPr>
          <p:cNvPr id="1551" name="Google Shape;1551;p36"/>
          <p:cNvPicPr preferRelativeResize="0"/>
          <p:nvPr/>
        </p:nvPicPr>
        <p:blipFill rotWithShape="1">
          <a:blip r:embed="rId4">
            <a:alphaModFix amt="65000"/>
          </a:blip>
          <a:srcRect l="25942" t="30366" r="32449" b="43378"/>
          <a:stretch/>
        </p:blipFill>
        <p:spPr>
          <a:xfrm rot="10800000">
            <a:off x="-1072826" y="174686"/>
            <a:ext cx="3387451" cy="1202326"/>
          </a:xfrm>
          <a:prstGeom prst="rect">
            <a:avLst/>
          </a:prstGeom>
          <a:noFill/>
          <a:ln>
            <a:noFill/>
          </a:ln>
        </p:spPr>
      </p:pic>
      <p:grpSp>
        <p:nvGrpSpPr>
          <p:cNvPr id="1552" name="Google Shape;1552;p36"/>
          <p:cNvGrpSpPr/>
          <p:nvPr/>
        </p:nvGrpSpPr>
        <p:grpSpPr>
          <a:xfrm rot="5127032" flipH="1">
            <a:off x="4552543" y="3032692"/>
            <a:ext cx="1291178" cy="2049866"/>
            <a:chOff x="7367875" y="1269475"/>
            <a:chExt cx="1291501" cy="2050379"/>
          </a:xfrm>
        </p:grpSpPr>
        <p:sp>
          <p:nvSpPr>
            <p:cNvPr id="1553" name="Google Shape;1553;p36"/>
            <p:cNvSpPr/>
            <p:nvPr/>
          </p:nvSpPr>
          <p:spPr>
            <a:xfrm rot="10800000" flipH="1">
              <a:off x="7594242" y="1338923"/>
              <a:ext cx="73405" cy="57581"/>
            </a:xfrm>
            <a:custGeom>
              <a:avLst/>
              <a:gdLst/>
              <a:ahLst/>
              <a:cxnLst/>
              <a:rect l="l" t="t" r="r" b="b"/>
              <a:pathLst>
                <a:path w="668" h="524" extrusionOk="0">
                  <a:moveTo>
                    <a:pt x="334" y="0"/>
                  </a:moveTo>
                  <a:cubicBezTo>
                    <a:pt x="0" y="0"/>
                    <a:pt x="0" y="524"/>
                    <a:pt x="334" y="524"/>
                  </a:cubicBezTo>
                  <a:cubicBezTo>
                    <a:pt x="667" y="524"/>
                    <a:pt x="667"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6"/>
            <p:cNvSpPr/>
            <p:nvPr/>
          </p:nvSpPr>
          <p:spPr>
            <a:xfrm rot="10800000" flipH="1">
              <a:off x="7663580" y="1558697"/>
              <a:ext cx="57691" cy="44614"/>
            </a:xfrm>
            <a:custGeom>
              <a:avLst/>
              <a:gdLst/>
              <a:ahLst/>
              <a:cxnLst/>
              <a:rect l="l" t="t" r="r" b="b"/>
              <a:pathLst>
                <a:path w="525" h="406" extrusionOk="0">
                  <a:moveTo>
                    <a:pt x="262" y="1"/>
                  </a:moveTo>
                  <a:cubicBezTo>
                    <a:pt x="0" y="1"/>
                    <a:pt x="0" y="406"/>
                    <a:pt x="262" y="406"/>
                  </a:cubicBezTo>
                  <a:cubicBezTo>
                    <a:pt x="524" y="406"/>
                    <a:pt x="524"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6"/>
            <p:cNvSpPr/>
            <p:nvPr/>
          </p:nvSpPr>
          <p:spPr>
            <a:xfrm rot="10800000" flipH="1">
              <a:off x="7519629" y="1491996"/>
              <a:ext cx="70768" cy="53735"/>
            </a:xfrm>
            <a:custGeom>
              <a:avLst/>
              <a:gdLst/>
              <a:ahLst/>
              <a:cxnLst/>
              <a:rect l="l" t="t" r="r" b="b"/>
              <a:pathLst>
                <a:path w="644" h="489" extrusionOk="0">
                  <a:moveTo>
                    <a:pt x="322" y="1"/>
                  </a:moveTo>
                  <a:cubicBezTo>
                    <a:pt x="1" y="1"/>
                    <a:pt x="1" y="489"/>
                    <a:pt x="322" y="489"/>
                  </a:cubicBezTo>
                  <a:cubicBezTo>
                    <a:pt x="644" y="489"/>
                    <a:pt x="644"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6"/>
            <p:cNvSpPr/>
            <p:nvPr/>
          </p:nvSpPr>
          <p:spPr>
            <a:xfrm rot="10800000" flipH="1">
              <a:off x="7765665" y="1448810"/>
              <a:ext cx="74614" cy="57691"/>
            </a:xfrm>
            <a:custGeom>
              <a:avLst/>
              <a:gdLst/>
              <a:ahLst/>
              <a:cxnLst/>
              <a:rect l="l" t="t" r="r" b="b"/>
              <a:pathLst>
                <a:path w="679" h="525" extrusionOk="0">
                  <a:moveTo>
                    <a:pt x="345" y="1"/>
                  </a:moveTo>
                  <a:cubicBezTo>
                    <a:pt x="0" y="1"/>
                    <a:pt x="0" y="525"/>
                    <a:pt x="345" y="525"/>
                  </a:cubicBezTo>
                  <a:cubicBezTo>
                    <a:pt x="679" y="525"/>
                    <a:pt x="67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6"/>
            <p:cNvSpPr/>
            <p:nvPr/>
          </p:nvSpPr>
          <p:spPr>
            <a:xfrm rot="10800000" flipH="1">
              <a:off x="7646548" y="1736604"/>
              <a:ext cx="78679" cy="60328"/>
            </a:xfrm>
            <a:custGeom>
              <a:avLst/>
              <a:gdLst/>
              <a:ahLst/>
              <a:cxnLst/>
              <a:rect l="l" t="t" r="r" b="b"/>
              <a:pathLst>
                <a:path w="716" h="549" extrusionOk="0">
                  <a:moveTo>
                    <a:pt x="358" y="1"/>
                  </a:moveTo>
                  <a:cubicBezTo>
                    <a:pt x="1" y="1"/>
                    <a:pt x="1" y="549"/>
                    <a:pt x="358" y="549"/>
                  </a:cubicBezTo>
                  <a:cubicBezTo>
                    <a:pt x="715" y="549"/>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6"/>
            <p:cNvSpPr/>
            <p:nvPr/>
          </p:nvSpPr>
          <p:spPr>
            <a:xfrm rot="10800000" flipH="1">
              <a:off x="7553694" y="1705177"/>
              <a:ext cx="17142" cy="13187"/>
            </a:xfrm>
            <a:custGeom>
              <a:avLst/>
              <a:gdLst/>
              <a:ahLst/>
              <a:cxnLst/>
              <a:rect l="l" t="t" r="r" b="b"/>
              <a:pathLst>
                <a:path w="156" h="120" extrusionOk="0">
                  <a:moveTo>
                    <a:pt x="72" y="0"/>
                  </a:moveTo>
                  <a:cubicBezTo>
                    <a:pt x="0" y="0"/>
                    <a:pt x="0" y="119"/>
                    <a:pt x="72" y="119"/>
                  </a:cubicBezTo>
                  <a:cubicBezTo>
                    <a:pt x="155" y="119"/>
                    <a:pt x="155"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6"/>
            <p:cNvSpPr/>
            <p:nvPr/>
          </p:nvSpPr>
          <p:spPr>
            <a:xfrm rot="10800000" flipH="1">
              <a:off x="7807532" y="1682979"/>
              <a:ext cx="73295" cy="56372"/>
            </a:xfrm>
            <a:custGeom>
              <a:avLst/>
              <a:gdLst/>
              <a:ahLst/>
              <a:cxnLst/>
              <a:rect l="l" t="t" r="r" b="b"/>
              <a:pathLst>
                <a:path w="667" h="513" extrusionOk="0">
                  <a:moveTo>
                    <a:pt x="334" y="1"/>
                  </a:moveTo>
                  <a:cubicBezTo>
                    <a:pt x="0" y="1"/>
                    <a:pt x="0" y="513"/>
                    <a:pt x="334" y="513"/>
                  </a:cubicBezTo>
                  <a:cubicBezTo>
                    <a:pt x="667" y="513"/>
                    <a:pt x="667"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6"/>
            <p:cNvSpPr/>
            <p:nvPr/>
          </p:nvSpPr>
          <p:spPr>
            <a:xfrm rot="10800000" flipH="1">
              <a:off x="7480399" y="1820338"/>
              <a:ext cx="108679" cy="85163"/>
            </a:xfrm>
            <a:custGeom>
              <a:avLst/>
              <a:gdLst/>
              <a:ahLst/>
              <a:cxnLst/>
              <a:rect l="l" t="t" r="r" b="b"/>
              <a:pathLst>
                <a:path w="989" h="775" extrusionOk="0">
                  <a:moveTo>
                    <a:pt x="489" y="1"/>
                  </a:moveTo>
                  <a:cubicBezTo>
                    <a:pt x="1" y="1"/>
                    <a:pt x="1" y="775"/>
                    <a:pt x="489" y="775"/>
                  </a:cubicBezTo>
                  <a:cubicBezTo>
                    <a:pt x="989" y="775"/>
                    <a:pt x="989"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6"/>
            <p:cNvSpPr/>
            <p:nvPr/>
          </p:nvSpPr>
          <p:spPr>
            <a:xfrm rot="10800000" flipH="1">
              <a:off x="7747314" y="1936818"/>
              <a:ext cx="111316" cy="86372"/>
            </a:xfrm>
            <a:custGeom>
              <a:avLst/>
              <a:gdLst/>
              <a:ahLst/>
              <a:cxnLst/>
              <a:rect l="l" t="t" r="r" b="b"/>
              <a:pathLst>
                <a:path w="1013" h="786" extrusionOk="0">
                  <a:moveTo>
                    <a:pt x="512" y="0"/>
                  </a:moveTo>
                  <a:cubicBezTo>
                    <a:pt x="0" y="0"/>
                    <a:pt x="0" y="786"/>
                    <a:pt x="512" y="786"/>
                  </a:cubicBezTo>
                  <a:cubicBezTo>
                    <a:pt x="1013" y="786"/>
                    <a:pt x="1013"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6"/>
            <p:cNvSpPr/>
            <p:nvPr/>
          </p:nvSpPr>
          <p:spPr>
            <a:xfrm rot="10800000" flipH="1">
              <a:off x="7411061" y="1673859"/>
              <a:ext cx="81207" cy="62856"/>
            </a:xfrm>
            <a:custGeom>
              <a:avLst/>
              <a:gdLst/>
              <a:ahLst/>
              <a:cxnLst/>
              <a:rect l="l" t="t" r="r" b="b"/>
              <a:pathLst>
                <a:path w="739" h="572" extrusionOk="0">
                  <a:moveTo>
                    <a:pt x="370" y="1"/>
                  </a:moveTo>
                  <a:cubicBezTo>
                    <a:pt x="1" y="1"/>
                    <a:pt x="1" y="572"/>
                    <a:pt x="370" y="572"/>
                  </a:cubicBezTo>
                  <a:cubicBezTo>
                    <a:pt x="739" y="572"/>
                    <a:pt x="739"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6"/>
            <p:cNvSpPr/>
            <p:nvPr/>
          </p:nvSpPr>
          <p:spPr>
            <a:xfrm rot="10800000" flipH="1">
              <a:off x="7367875" y="1379472"/>
              <a:ext cx="57691" cy="44504"/>
            </a:xfrm>
            <a:custGeom>
              <a:avLst/>
              <a:gdLst/>
              <a:ahLst/>
              <a:cxnLst/>
              <a:rect l="l" t="t" r="r" b="b"/>
              <a:pathLst>
                <a:path w="525" h="405" extrusionOk="0">
                  <a:moveTo>
                    <a:pt x="263" y="0"/>
                  </a:moveTo>
                  <a:cubicBezTo>
                    <a:pt x="1" y="0"/>
                    <a:pt x="1" y="405"/>
                    <a:pt x="263" y="405"/>
                  </a:cubicBezTo>
                  <a:cubicBezTo>
                    <a:pt x="525" y="405"/>
                    <a:pt x="525"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6"/>
            <p:cNvSpPr/>
            <p:nvPr/>
          </p:nvSpPr>
          <p:spPr>
            <a:xfrm rot="10800000" flipH="1">
              <a:off x="7844125" y="1545621"/>
              <a:ext cx="59010" cy="56372"/>
            </a:xfrm>
            <a:custGeom>
              <a:avLst/>
              <a:gdLst/>
              <a:ahLst/>
              <a:cxnLst/>
              <a:rect l="l" t="t" r="r" b="b"/>
              <a:pathLst>
                <a:path w="537" h="513" extrusionOk="0">
                  <a:moveTo>
                    <a:pt x="251" y="1"/>
                  </a:moveTo>
                  <a:cubicBezTo>
                    <a:pt x="203" y="1"/>
                    <a:pt x="167" y="13"/>
                    <a:pt x="120" y="37"/>
                  </a:cubicBezTo>
                  <a:cubicBezTo>
                    <a:pt x="84" y="60"/>
                    <a:pt x="60" y="84"/>
                    <a:pt x="36" y="132"/>
                  </a:cubicBezTo>
                  <a:cubicBezTo>
                    <a:pt x="12" y="168"/>
                    <a:pt x="1" y="215"/>
                    <a:pt x="1" y="251"/>
                  </a:cubicBezTo>
                  <a:cubicBezTo>
                    <a:pt x="1" y="298"/>
                    <a:pt x="12" y="346"/>
                    <a:pt x="36" y="382"/>
                  </a:cubicBezTo>
                  <a:cubicBezTo>
                    <a:pt x="60" y="418"/>
                    <a:pt x="84" y="453"/>
                    <a:pt x="120" y="477"/>
                  </a:cubicBezTo>
                  <a:cubicBezTo>
                    <a:pt x="167" y="501"/>
                    <a:pt x="203" y="513"/>
                    <a:pt x="251" y="513"/>
                  </a:cubicBezTo>
                  <a:cubicBezTo>
                    <a:pt x="298" y="513"/>
                    <a:pt x="334" y="501"/>
                    <a:pt x="382" y="477"/>
                  </a:cubicBezTo>
                  <a:cubicBezTo>
                    <a:pt x="393" y="465"/>
                    <a:pt x="417" y="453"/>
                    <a:pt x="429" y="453"/>
                  </a:cubicBezTo>
                  <a:cubicBezTo>
                    <a:pt x="465" y="429"/>
                    <a:pt x="489" y="406"/>
                    <a:pt x="513" y="370"/>
                  </a:cubicBezTo>
                  <a:cubicBezTo>
                    <a:pt x="524" y="334"/>
                    <a:pt x="536" y="298"/>
                    <a:pt x="536" y="263"/>
                  </a:cubicBezTo>
                  <a:cubicBezTo>
                    <a:pt x="536" y="215"/>
                    <a:pt x="524" y="179"/>
                    <a:pt x="513" y="144"/>
                  </a:cubicBezTo>
                  <a:cubicBezTo>
                    <a:pt x="489" y="108"/>
                    <a:pt x="465" y="84"/>
                    <a:pt x="429" y="60"/>
                  </a:cubicBezTo>
                  <a:cubicBezTo>
                    <a:pt x="417" y="48"/>
                    <a:pt x="393" y="48"/>
                    <a:pt x="382" y="37"/>
                  </a:cubicBezTo>
                  <a:cubicBezTo>
                    <a:pt x="334" y="13"/>
                    <a:pt x="29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6"/>
            <p:cNvSpPr/>
            <p:nvPr/>
          </p:nvSpPr>
          <p:spPr>
            <a:xfrm rot="10800000" flipH="1">
              <a:off x="7925221" y="1761438"/>
              <a:ext cx="85163" cy="65603"/>
            </a:xfrm>
            <a:custGeom>
              <a:avLst/>
              <a:gdLst/>
              <a:ahLst/>
              <a:cxnLst/>
              <a:rect l="l" t="t" r="r" b="b"/>
              <a:pathLst>
                <a:path w="775" h="597" extrusionOk="0">
                  <a:moveTo>
                    <a:pt x="394" y="1"/>
                  </a:moveTo>
                  <a:cubicBezTo>
                    <a:pt x="1" y="1"/>
                    <a:pt x="1" y="596"/>
                    <a:pt x="394" y="596"/>
                  </a:cubicBezTo>
                  <a:cubicBezTo>
                    <a:pt x="775" y="596"/>
                    <a:pt x="775"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6"/>
            <p:cNvSpPr/>
            <p:nvPr/>
          </p:nvSpPr>
          <p:spPr>
            <a:xfrm rot="10800000" flipH="1">
              <a:off x="8045657" y="1425185"/>
              <a:ext cx="79888" cy="62966"/>
            </a:xfrm>
            <a:custGeom>
              <a:avLst/>
              <a:gdLst/>
              <a:ahLst/>
              <a:cxnLst/>
              <a:rect l="l" t="t" r="r" b="b"/>
              <a:pathLst>
                <a:path w="727" h="573" extrusionOk="0">
                  <a:moveTo>
                    <a:pt x="357" y="1"/>
                  </a:moveTo>
                  <a:cubicBezTo>
                    <a:pt x="0" y="1"/>
                    <a:pt x="0" y="572"/>
                    <a:pt x="357" y="572"/>
                  </a:cubicBezTo>
                  <a:cubicBezTo>
                    <a:pt x="726" y="572"/>
                    <a:pt x="72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6"/>
            <p:cNvSpPr/>
            <p:nvPr/>
          </p:nvSpPr>
          <p:spPr>
            <a:xfrm rot="10800000" flipH="1">
              <a:off x="7812697" y="1269475"/>
              <a:ext cx="76042" cy="59010"/>
            </a:xfrm>
            <a:custGeom>
              <a:avLst/>
              <a:gdLst/>
              <a:ahLst/>
              <a:cxnLst/>
              <a:rect l="l" t="t" r="r" b="b"/>
              <a:pathLst>
                <a:path w="692" h="537" extrusionOk="0">
                  <a:moveTo>
                    <a:pt x="346" y="0"/>
                  </a:moveTo>
                  <a:cubicBezTo>
                    <a:pt x="13" y="12"/>
                    <a:pt x="1" y="536"/>
                    <a:pt x="346" y="536"/>
                  </a:cubicBezTo>
                  <a:cubicBezTo>
                    <a:pt x="691" y="536"/>
                    <a:pt x="691"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6"/>
            <p:cNvSpPr/>
            <p:nvPr/>
          </p:nvSpPr>
          <p:spPr>
            <a:xfrm rot="10800000" flipH="1">
              <a:off x="8001153" y="1573092"/>
              <a:ext cx="70768" cy="77251"/>
            </a:xfrm>
            <a:custGeom>
              <a:avLst/>
              <a:gdLst/>
              <a:ahLst/>
              <a:cxnLst/>
              <a:rect l="l" t="t" r="r" b="b"/>
              <a:pathLst>
                <a:path w="644" h="703" extrusionOk="0">
                  <a:moveTo>
                    <a:pt x="322" y="0"/>
                  </a:moveTo>
                  <a:cubicBezTo>
                    <a:pt x="298" y="12"/>
                    <a:pt x="262" y="12"/>
                    <a:pt x="238" y="12"/>
                  </a:cubicBezTo>
                  <a:cubicBezTo>
                    <a:pt x="191" y="36"/>
                    <a:pt x="143" y="60"/>
                    <a:pt x="107" y="96"/>
                  </a:cubicBezTo>
                  <a:cubicBezTo>
                    <a:pt x="84" y="119"/>
                    <a:pt x="72" y="143"/>
                    <a:pt x="48" y="167"/>
                  </a:cubicBezTo>
                  <a:cubicBezTo>
                    <a:pt x="24" y="215"/>
                    <a:pt x="12" y="262"/>
                    <a:pt x="12" y="322"/>
                  </a:cubicBezTo>
                  <a:cubicBezTo>
                    <a:pt x="12" y="346"/>
                    <a:pt x="12" y="358"/>
                    <a:pt x="0" y="381"/>
                  </a:cubicBezTo>
                  <a:cubicBezTo>
                    <a:pt x="0" y="429"/>
                    <a:pt x="12" y="465"/>
                    <a:pt x="36" y="500"/>
                  </a:cubicBezTo>
                  <a:cubicBezTo>
                    <a:pt x="48" y="548"/>
                    <a:pt x="72" y="584"/>
                    <a:pt x="96" y="608"/>
                  </a:cubicBezTo>
                  <a:cubicBezTo>
                    <a:pt x="131" y="643"/>
                    <a:pt x="167" y="667"/>
                    <a:pt x="203" y="679"/>
                  </a:cubicBezTo>
                  <a:cubicBezTo>
                    <a:pt x="238" y="691"/>
                    <a:pt x="286" y="703"/>
                    <a:pt x="322" y="703"/>
                  </a:cubicBezTo>
                  <a:cubicBezTo>
                    <a:pt x="357" y="703"/>
                    <a:pt x="381" y="691"/>
                    <a:pt x="417" y="691"/>
                  </a:cubicBezTo>
                  <a:cubicBezTo>
                    <a:pt x="465" y="679"/>
                    <a:pt x="512" y="643"/>
                    <a:pt x="548" y="608"/>
                  </a:cubicBezTo>
                  <a:cubicBezTo>
                    <a:pt x="572" y="584"/>
                    <a:pt x="584" y="572"/>
                    <a:pt x="608" y="548"/>
                  </a:cubicBezTo>
                  <a:cubicBezTo>
                    <a:pt x="631" y="488"/>
                    <a:pt x="643" y="441"/>
                    <a:pt x="643" y="381"/>
                  </a:cubicBezTo>
                  <a:cubicBezTo>
                    <a:pt x="643" y="358"/>
                    <a:pt x="643" y="346"/>
                    <a:pt x="643" y="322"/>
                  </a:cubicBezTo>
                  <a:cubicBezTo>
                    <a:pt x="643" y="274"/>
                    <a:pt x="631" y="238"/>
                    <a:pt x="619" y="203"/>
                  </a:cubicBezTo>
                  <a:cubicBezTo>
                    <a:pt x="596" y="155"/>
                    <a:pt x="584" y="119"/>
                    <a:pt x="548" y="96"/>
                  </a:cubicBezTo>
                  <a:cubicBezTo>
                    <a:pt x="524" y="60"/>
                    <a:pt x="488" y="48"/>
                    <a:pt x="453" y="36"/>
                  </a:cubicBezTo>
                  <a:cubicBezTo>
                    <a:pt x="405" y="12"/>
                    <a:pt x="369"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6"/>
            <p:cNvSpPr/>
            <p:nvPr/>
          </p:nvSpPr>
          <p:spPr>
            <a:xfrm rot="10800000" flipH="1">
              <a:off x="8278507" y="1346726"/>
              <a:ext cx="53735" cy="41977"/>
            </a:xfrm>
            <a:custGeom>
              <a:avLst/>
              <a:gdLst/>
              <a:ahLst/>
              <a:cxnLst/>
              <a:rect l="l" t="t" r="r" b="b"/>
              <a:pathLst>
                <a:path w="489" h="382" extrusionOk="0">
                  <a:moveTo>
                    <a:pt x="250" y="1"/>
                  </a:moveTo>
                  <a:cubicBezTo>
                    <a:pt x="0" y="1"/>
                    <a:pt x="0" y="382"/>
                    <a:pt x="250" y="382"/>
                  </a:cubicBezTo>
                  <a:cubicBezTo>
                    <a:pt x="489" y="382"/>
                    <a:pt x="489"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6"/>
            <p:cNvSpPr/>
            <p:nvPr/>
          </p:nvSpPr>
          <p:spPr>
            <a:xfrm rot="10800000" flipH="1">
              <a:off x="8163346" y="1571774"/>
              <a:ext cx="78679" cy="60218"/>
            </a:xfrm>
            <a:custGeom>
              <a:avLst/>
              <a:gdLst/>
              <a:ahLst/>
              <a:cxnLst/>
              <a:rect l="l" t="t" r="r" b="b"/>
              <a:pathLst>
                <a:path w="716" h="548" extrusionOk="0">
                  <a:moveTo>
                    <a:pt x="358" y="0"/>
                  </a:moveTo>
                  <a:cubicBezTo>
                    <a:pt x="1" y="0"/>
                    <a:pt x="1" y="548"/>
                    <a:pt x="358" y="548"/>
                  </a:cubicBezTo>
                  <a:cubicBezTo>
                    <a:pt x="715" y="548"/>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6"/>
            <p:cNvSpPr/>
            <p:nvPr/>
          </p:nvSpPr>
          <p:spPr>
            <a:xfrm rot="10800000" flipH="1">
              <a:off x="8162027" y="1866161"/>
              <a:ext cx="81207" cy="62856"/>
            </a:xfrm>
            <a:custGeom>
              <a:avLst/>
              <a:gdLst/>
              <a:ahLst/>
              <a:cxnLst/>
              <a:rect l="l" t="t" r="r" b="b"/>
              <a:pathLst>
                <a:path w="739" h="572" extrusionOk="0">
                  <a:moveTo>
                    <a:pt x="370" y="0"/>
                  </a:moveTo>
                  <a:cubicBezTo>
                    <a:pt x="1" y="0"/>
                    <a:pt x="1" y="572"/>
                    <a:pt x="370" y="572"/>
                  </a:cubicBezTo>
                  <a:cubicBezTo>
                    <a:pt x="739" y="572"/>
                    <a:pt x="739"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6"/>
            <p:cNvSpPr/>
            <p:nvPr/>
          </p:nvSpPr>
          <p:spPr>
            <a:xfrm rot="10800000" flipH="1">
              <a:off x="7885991" y="1892314"/>
              <a:ext cx="68130" cy="52416"/>
            </a:xfrm>
            <a:custGeom>
              <a:avLst/>
              <a:gdLst/>
              <a:ahLst/>
              <a:cxnLst/>
              <a:rect l="l" t="t" r="r" b="b"/>
              <a:pathLst>
                <a:path w="620" h="477" extrusionOk="0">
                  <a:moveTo>
                    <a:pt x="310" y="0"/>
                  </a:moveTo>
                  <a:cubicBezTo>
                    <a:pt x="1" y="0"/>
                    <a:pt x="1" y="477"/>
                    <a:pt x="310" y="477"/>
                  </a:cubicBezTo>
                  <a:cubicBezTo>
                    <a:pt x="620" y="477"/>
                    <a:pt x="620"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6"/>
            <p:cNvSpPr/>
            <p:nvPr/>
          </p:nvSpPr>
          <p:spPr>
            <a:xfrm rot="10800000" flipH="1">
              <a:off x="8049503" y="2084616"/>
              <a:ext cx="85163" cy="65493"/>
            </a:xfrm>
            <a:custGeom>
              <a:avLst/>
              <a:gdLst/>
              <a:ahLst/>
              <a:cxnLst/>
              <a:rect l="l" t="t" r="r" b="b"/>
              <a:pathLst>
                <a:path w="775" h="596" extrusionOk="0">
                  <a:moveTo>
                    <a:pt x="394" y="0"/>
                  </a:moveTo>
                  <a:cubicBezTo>
                    <a:pt x="13" y="0"/>
                    <a:pt x="1" y="595"/>
                    <a:pt x="394" y="595"/>
                  </a:cubicBezTo>
                  <a:cubicBezTo>
                    <a:pt x="775" y="595"/>
                    <a:pt x="77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6"/>
            <p:cNvSpPr/>
            <p:nvPr/>
          </p:nvSpPr>
          <p:spPr>
            <a:xfrm rot="10800000" flipH="1">
              <a:off x="8086205" y="2301752"/>
              <a:ext cx="95602" cy="73405"/>
            </a:xfrm>
            <a:custGeom>
              <a:avLst/>
              <a:gdLst/>
              <a:ahLst/>
              <a:cxnLst/>
              <a:rect l="l" t="t" r="r" b="b"/>
              <a:pathLst>
                <a:path w="870" h="668" extrusionOk="0">
                  <a:moveTo>
                    <a:pt x="429" y="0"/>
                  </a:moveTo>
                  <a:cubicBezTo>
                    <a:pt x="0" y="0"/>
                    <a:pt x="0" y="667"/>
                    <a:pt x="429" y="667"/>
                  </a:cubicBezTo>
                  <a:cubicBezTo>
                    <a:pt x="869" y="667"/>
                    <a:pt x="86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6"/>
            <p:cNvSpPr/>
            <p:nvPr/>
          </p:nvSpPr>
          <p:spPr>
            <a:xfrm rot="10800000" flipH="1">
              <a:off x="7670174" y="2181426"/>
              <a:ext cx="86372" cy="65493"/>
            </a:xfrm>
            <a:custGeom>
              <a:avLst/>
              <a:gdLst/>
              <a:ahLst/>
              <a:cxnLst/>
              <a:rect l="l" t="t" r="r" b="b"/>
              <a:pathLst>
                <a:path w="786" h="596" extrusionOk="0">
                  <a:moveTo>
                    <a:pt x="393" y="0"/>
                  </a:moveTo>
                  <a:cubicBezTo>
                    <a:pt x="0" y="0"/>
                    <a:pt x="0" y="595"/>
                    <a:pt x="393" y="595"/>
                  </a:cubicBezTo>
                  <a:cubicBezTo>
                    <a:pt x="786" y="595"/>
                    <a:pt x="78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6"/>
            <p:cNvSpPr/>
            <p:nvPr/>
          </p:nvSpPr>
          <p:spPr>
            <a:xfrm rot="10800000" flipH="1">
              <a:off x="7484355" y="2085934"/>
              <a:ext cx="45933" cy="35494"/>
            </a:xfrm>
            <a:custGeom>
              <a:avLst/>
              <a:gdLst/>
              <a:ahLst/>
              <a:cxnLst/>
              <a:rect l="l" t="t" r="r" b="b"/>
              <a:pathLst>
                <a:path w="418" h="323" extrusionOk="0">
                  <a:moveTo>
                    <a:pt x="192" y="1"/>
                  </a:moveTo>
                  <a:cubicBezTo>
                    <a:pt x="0" y="1"/>
                    <a:pt x="4" y="323"/>
                    <a:pt x="203" y="323"/>
                  </a:cubicBezTo>
                  <a:cubicBezTo>
                    <a:pt x="417" y="323"/>
                    <a:pt x="417" y="1"/>
                    <a:pt x="203" y="1"/>
                  </a:cubicBezTo>
                  <a:cubicBezTo>
                    <a:pt x="199" y="1"/>
                    <a:pt x="196"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6"/>
            <p:cNvSpPr/>
            <p:nvPr/>
          </p:nvSpPr>
          <p:spPr>
            <a:xfrm rot="10800000" flipH="1">
              <a:off x="7791818" y="2617127"/>
              <a:ext cx="64174" cy="48460"/>
            </a:xfrm>
            <a:custGeom>
              <a:avLst/>
              <a:gdLst/>
              <a:ahLst/>
              <a:cxnLst/>
              <a:rect l="l" t="t" r="r" b="b"/>
              <a:pathLst>
                <a:path w="584" h="441" extrusionOk="0">
                  <a:moveTo>
                    <a:pt x="286" y="0"/>
                  </a:moveTo>
                  <a:cubicBezTo>
                    <a:pt x="0" y="0"/>
                    <a:pt x="0" y="441"/>
                    <a:pt x="286" y="441"/>
                  </a:cubicBezTo>
                  <a:cubicBezTo>
                    <a:pt x="584" y="441"/>
                    <a:pt x="584"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6"/>
            <p:cNvSpPr/>
            <p:nvPr/>
          </p:nvSpPr>
          <p:spPr>
            <a:xfrm rot="10800000" flipH="1">
              <a:off x="7484355" y="2516361"/>
              <a:ext cx="72086" cy="56372"/>
            </a:xfrm>
            <a:custGeom>
              <a:avLst/>
              <a:gdLst/>
              <a:ahLst/>
              <a:cxnLst/>
              <a:rect l="l" t="t" r="r" b="b"/>
              <a:pathLst>
                <a:path w="656" h="513" extrusionOk="0">
                  <a:moveTo>
                    <a:pt x="334" y="0"/>
                  </a:moveTo>
                  <a:cubicBezTo>
                    <a:pt x="0" y="0"/>
                    <a:pt x="0" y="512"/>
                    <a:pt x="334" y="512"/>
                  </a:cubicBezTo>
                  <a:cubicBezTo>
                    <a:pt x="655" y="512"/>
                    <a:pt x="65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6"/>
            <p:cNvSpPr/>
            <p:nvPr/>
          </p:nvSpPr>
          <p:spPr>
            <a:xfrm rot="10800000" flipH="1">
              <a:off x="7619076" y="2822506"/>
              <a:ext cx="65493" cy="72086"/>
            </a:xfrm>
            <a:custGeom>
              <a:avLst/>
              <a:gdLst/>
              <a:ahLst/>
              <a:cxnLst/>
              <a:rect l="l" t="t" r="r" b="b"/>
              <a:pathLst>
                <a:path w="596" h="656" extrusionOk="0">
                  <a:moveTo>
                    <a:pt x="298" y="0"/>
                  </a:moveTo>
                  <a:cubicBezTo>
                    <a:pt x="263" y="0"/>
                    <a:pt x="239" y="12"/>
                    <a:pt x="215" y="12"/>
                  </a:cubicBezTo>
                  <a:cubicBezTo>
                    <a:pt x="167" y="24"/>
                    <a:pt x="120" y="48"/>
                    <a:pt x="84" y="96"/>
                  </a:cubicBezTo>
                  <a:cubicBezTo>
                    <a:pt x="72" y="108"/>
                    <a:pt x="48" y="131"/>
                    <a:pt x="36" y="155"/>
                  </a:cubicBezTo>
                  <a:cubicBezTo>
                    <a:pt x="13" y="203"/>
                    <a:pt x="1" y="251"/>
                    <a:pt x="1" y="298"/>
                  </a:cubicBezTo>
                  <a:cubicBezTo>
                    <a:pt x="1" y="322"/>
                    <a:pt x="1" y="346"/>
                    <a:pt x="1" y="370"/>
                  </a:cubicBezTo>
                  <a:cubicBezTo>
                    <a:pt x="1" y="405"/>
                    <a:pt x="13" y="441"/>
                    <a:pt x="24" y="477"/>
                  </a:cubicBezTo>
                  <a:cubicBezTo>
                    <a:pt x="36" y="512"/>
                    <a:pt x="60" y="548"/>
                    <a:pt x="84" y="572"/>
                  </a:cubicBezTo>
                  <a:cubicBezTo>
                    <a:pt x="120" y="596"/>
                    <a:pt x="144" y="620"/>
                    <a:pt x="179" y="632"/>
                  </a:cubicBezTo>
                  <a:cubicBezTo>
                    <a:pt x="215" y="655"/>
                    <a:pt x="263" y="655"/>
                    <a:pt x="298" y="655"/>
                  </a:cubicBezTo>
                  <a:cubicBezTo>
                    <a:pt x="322" y="655"/>
                    <a:pt x="346" y="655"/>
                    <a:pt x="382" y="643"/>
                  </a:cubicBezTo>
                  <a:cubicBezTo>
                    <a:pt x="429" y="632"/>
                    <a:pt x="465" y="608"/>
                    <a:pt x="501" y="572"/>
                  </a:cubicBezTo>
                  <a:cubicBezTo>
                    <a:pt x="525" y="548"/>
                    <a:pt x="536" y="536"/>
                    <a:pt x="548" y="512"/>
                  </a:cubicBezTo>
                  <a:cubicBezTo>
                    <a:pt x="572" y="465"/>
                    <a:pt x="584" y="417"/>
                    <a:pt x="584" y="358"/>
                  </a:cubicBezTo>
                  <a:cubicBezTo>
                    <a:pt x="596" y="346"/>
                    <a:pt x="596" y="322"/>
                    <a:pt x="596" y="298"/>
                  </a:cubicBezTo>
                  <a:cubicBezTo>
                    <a:pt x="596" y="262"/>
                    <a:pt x="584" y="227"/>
                    <a:pt x="572" y="191"/>
                  </a:cubicBezTo>
                  <a:cubicBezTo>
                    <a:pt x="560" y="143"/>
                    <a:pt x="536" y="120"/>
                    <a:pt x="501" y="84"/>
                  </a:cubicBezTo>
                  <a:cubicBezTo>
                    <a:pt x="477" y="60"/>
                    <a:pt x="441" y="36"/>
                    <a:pt x="405" y="24"/>
                  </a:cubicBezTo>
                  <a:cubicBezTo>
                    <a:pt x="370" y="12"/>
                    <a:pt x="33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6"/>
            <p:cNvSpPr/>
            <p:nvPr/>
          </p:nvSpPr>
          <p:spPr>
            <a:xfrm rot="10800000" flipH="1">
              <a:off x="7435895" y="2839538"/>
              <a:ext cx="73405" cy="57691"/>
            </a:xfrm>
            <a:custGeom>
              <a:avLst/>
              <a:gdLst/>
              <a:ahLst/>
              <a:cxnLst/>
              <a:rect l="l" t="t" r="r" b="b"/>
              <a:pathLst>
                <a:path w="668" h="525" extrusionOk="0">
                  <a:moveTo>
                    <a:pt x="334" y="1"/>
                  </a:moveTo>
                  <a:cubicBezTo>
                    <a:pt x="1" y="1"/>
                    <a:pt x="1" y="525"/>
                    <a:pt x="334" y="525"/>
                  </a:cubicBezTo>
                  <a:cubicBezTo>
                    <a:pt x="668" y="525"/>
                    <a:pt x="66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6"/>
            <p:cNvSpPr/>
            <p:nvPr/>
          </p:nvSpPr>
          <p:spPr>
            <a:xfrm rot="10800000" flipH="1">
              <a:off x="7541936" y="3050191"/>
              <a:ext cx="81207" cy="62856"/>
            </a:xfrm>
            <a:custGeom>
              <a:avLst/>
              <a:gdLst/>
              <a:ahLst/>
              <a:cxnLst/>
              <a:rect l="l" t="t" r="r" b="b"/>
              <a:pathLst>
                <a:path w="739" h="572" extrusionOk="0">
                  <a:moveTo>
                    <a:pt x="369" y="0"/>
                  </a:moveTo>
                  <a:cubicBezTo>
                    <a:pt x="0" y="0"/>
                    <a:pt x="0" y="572"/>
                    <a:pt x="369" y="572"/>
                  </a:cubicBezTo>
                  <a:cubicBezTo>
                    <a:pt x="738" y="572"/>
                    <a:pt x="738" y="0"/>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6"/>
            <p:cNvSpPr/>
            <p:nvPr/>
          </p:nvSpPr>
          <p:spPr>
            <a:xfrm rot="10800000" flipH="1">
              <a:off x="7496113" y="3269965"/>
              <a:ext cx="62856" cy="49889"/>
            </a:xfrm>
            <a:custGeom>
              <a:avLst/>
              <a:gdLst/>
              <a:ahLst/>
              <a:cxnLst/>
              <a:rect l="l" t="t" r="r" b="b"/>
              <a:pathLst>
                <a:path w="572" h="454" extrusionOk="0">
                  <a:moveTo>
                    <a:pt x="286" y="1"/>
                  </a:moveTo>
                  <a:cubicBezTo>
                    <a:pt x="0" y="1"/>
                    <a:pt x="0" y="453"/>
                    <a:pt x="286" y="453"/>
                  </a:cubicBezTo>
                  <a:cubicBezTo>
                    <a:pt x="572" y="453"/>
                    <a:pt x="572" y="1"/>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6"/>
            <p:cNvSpPr/>
            <p:nvPr/>
          </p:nvSpPr>
          <p:spPr>
            <a:xfrm rot="10800000" flipH="1">
              <a:off x="7728963" y="2465373"/>
              <a:ext cx="78679" cy="61537"/>
            </a:xfrm>
            <a:custGeom>
              <a:avLst/>
              <a:gdLst/>
              <a:ahLst/>
              <a:cxnLst/>
              <a:rect l="l" t="t" r="r" b="b"/>
              <a:pathLst>
                <a:path w="716" h="560" extrusionOk="0">
                  <a:moveTo>
                    <a:pt x="358" y="0"/>
                  </a:moveTo>
                  <a:cubicBezTo>
                    <a:pt x="1" y="0"/>
                    <a:pt x="1" y="560"/>
                    <a:pt x="358" y="560"/>
                  </a:cubicBezTo>
                  <a:cubicBezTo>
                    <a:pt x="715" y="560"/>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6"/>
            <p:cNvSpPr/>
            <p:nvPr/>
          </p:nvSpPr>
          <p:spPr>
            <a:xfrm rot="10800000" flipH="1">
              <a:off x="8571575" y="1430459"/>
              <a:ext cx="87800" cy="66812"/>
            </a:xfrm>
            <a:custGeom>
              <a:avLst/>
              <a:gdLst/>
              <a:ahLst/>
              <a:cxnLst/>
              <a:rect l="l" t="t" r="r" b="b"/>
              <a:pathLst>
                <a:path w="799" h="608" extrusionOk="0">
                  <a:moveTo>
                    <a:pt x="405" y="0"/>
                  </a:moveTo>
                  <a:cubicBezTo>
                    <a:pt x="0" y="0"/>
                    <a:pt x="0" y="608"/>
                    <a:pt x="405" y="608"/>
                  </a:cubicBezTo>
                  <a:cubicBezTo>
                    <a:pt x="798" y="608"/>
                    <a:pt x="798"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36"/>
          <p:cNvGrpSpPr/>
          <p:nvPr/>
        </p:nvGrpSpPr>
        <p:grpSpPr>
          <a:xfrm rot="7318586" flipH="1">
            <a:off x="212116" y="814644"/>
            <a:ext cx="805482" cy="989515"/>
            <a:chOff x="2199075" y="2670475"/>
            <a:chExt cx="141700" cy="174075"/>
          </a:xfrm>
        </p:grpSpPr>
        <p:sp>
          <p:nvSpPr>
            <p:cNvPr id="1586" name="Google Shape;1586;p36"/>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6"/>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6"/>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6"/>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6"/>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6"/>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6"/>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6"/>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6"/>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6"/>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6"/>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6"/>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6"/>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9" name="Google Shape;1599;p36"/>
          <p:cNvSpPr/>
          <p:nvPr/>
        </p:nvSpPr>
        <p:spPr>
          <a:xfrm rot="-10799925" flipH="1">
            <a:off x="1514826" y="-480102"/>
            <a:ext cx="720424" cy="4427283"/>
          </a:xfrm>
          <a:custGeom>
            <a:avLst/>
            <a:gdLst/>
            <a:ahLst/>
            <a:cxnLst/>
            <a:rect l="l" t="t" r="r" b="b"/>
            <a:pathLst>
              <a:path w="6297" h="81945" extrusionOk="0">
                <a:moveTo>
                  <a:pt x="6180" y="1"/>
                </a:moveTo>
                <a:cubicBezTo>
                  <a:pt x="6157" y="1"/>
                  <a:pt x="6134" y="12"/>
                  <a:pt x="6120" y="41"/>
                </a:cubicBezTo>
                <a:cubicBezTo>
                  <a:pt x="4810" y="2327"/>
                  <a:pt x="3608" y="4672"/>
                  <a:pt x="2513" y="7065"/>
                </a:cubicBezTo>
                <a:cubicBezTo>
                  <a:pt x="1989" y="8220"/>
                  <a:pt x="1477" y="9387"/>
                  <a:pt x="989" y="10554"/>
                </a:cubicBezTo>
                <a:cubicBezTo>
                  <a:pt x="536" y="11673"/>
                  <a:pt x="0" y="12828"/>
                  <a:pt x="119" y="14066"/>
                </a:cubicBezTo>
                <a:cubicBezTo>
                  <a:pt x="167" y="14673"/>
                  <a:pt x="346" y="15269"/>
                  <a:pt x="512" y="15864"/>
                </a:cubicBezTo>
                <a:cubicBezTo>
                  <a:pt x="679" y="16483"/>
                  <a:pt x="822" y="17126"/>
                  <a:pt x="929" y="17757"/>
                </a:cubicBezTo>
                <a:cubicBezTo>
                  <a:pt x="1155" y="19102"/>
                  <a:pt x="1262" y="20472"/>
                  <a:pt x="1334" y="21841"/>
                </a:cubicBezTo>
                <a:cubicBezTo>
                  <a:pt x="1477" y="24579"/>
                  <a:pt x="1548" y="27306"/>
                  <a:pt x="1501" y="30044"/>
                </a:cubicBezTo>
                <a:cubicBezTo>
                  <a:pt x="1405" y="35557"/>
                  <a:pt x="1036" y="41069"/>
                  <a:pt x="1000" y="46582"/>
                </a:cubicBezTo>
                <a:cubicBezTo>
                  <a:pt x="965" y="52095"/>
                  <a:pt x="1120" y="57607"/>
                  <a:pt x="1179" y="63120"/>
                </a:cubicBezTo>
                <a:cubicBezTo>
                  <a:pt x="1239" y="68632"/>
                  <a:pt x="1322" y="74133"/>
                  <a:pt x="1072" y="79646"/>
                </a:cubicBezTo>
                <a:cubicBezTo>
                  <a:pt x="1036" y="80348"/>
                  <a:pt x="1000" y="81050"/>
                  <a:pt x="965" y="81753"/>
                </a:cubicBezTo>
                <a:cubicBezTo>
                  <a:pt x="959" y="81882"/>
                  <a:pt x="1052" y="81945"/>
                  <a:pt x="1150" y="81945"/>
                </a:cubicBezTo>
                <a:cubicBezTo>
                  <a:pt x="1251" y="81945"/>
                  <a:pt x="1357" y="81879"/>
                  <a:pt x="1370" y="81753"/>
                </a:cubicBezTo>
                <a:cubicBezTo>
                  <a:pt x="1846" y="76288"/>
                  <a:pt x="1739" y="70775"/>
                  <a:pt x="1596" y="65310"/>
                </a:cubicBezTo>
                <a:cubicBezTo>
                  <a:pt x="1453" y="59845"/>
                  <a:pt x="1108" y="54392"/>
                  <a:pt x="1072" y="48927"/>
                </a:cubicBezTo>
                <a:cubicBezTo>
                  <a:pt x="1036" y="43439"/>
                  <a:pt x="1322" y="37962"/>
                  <a:pt x="1524" y="32473"/>
                </a:cubicBezTo>
                <a:cubicBezTo>
                  <a:pt x="1631" y="29747"/>
                  <a:pt x="1715" y="27020"/>
                  <a:pt x="1703" y="24293"/>
                </a:cubicBezTo>
                <a:cubicBezTo>
                  <a:pt x="1703" y="21698"/>
                  <a:pt x="1560" y="19079"/>
                  <a:pt x="917" y="16543"/>
                </a:cubicBezTo>
                <a:cubicBezTo>
                  <a:pt x="584" y="15209"/>
                  <a:pt x="72" y="13947"/>
                  <a:pt x="453" y="12566"/>
                </a:cubicBezTo>
                <a:cubicBezTo>
                  <a:pt x="786" y="11316"/>
                  <a:pt x="1381" y="10113"/>
                  <a:pt x="1905" y="8923"/>
                </a:cubicBezTo>
                <a:cubicBezTo>
                  <a:pt x="2953" y="6517"/>
                  <a:pt x="4096" y="4148"/>
                  <a:pt x="5334" y="1826"/>
                </a:cubicBezTo>
                <a:cubicBezTo>
                  <a:pt x="5644" y="1255"/>
                  <a:pt x="5953" y="695"/>
                  <a:pt x="6263" y="124"/>
                </a:cubicBezTo>
                <a:cubicBezTo>
                  <a:pt x="6296" y="65"/>
                  <a:pt x="6236" y="1"/>
                  <a:pt x="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23_1_1">
    <p:spTree>
      <p:nvGrpSpPr>
        <p:cNvPr id="1" name="Shape 1600"/>
        <p:cNvGrpSpPr/>
        <p:nvPr/>
      </p:nvGrpSpPr>
      <p:grpSpPr>
        <a:xfrm>
          <a:off x="0" y="0"/>
          <a:ext cx="0" cy="0"/>
          <a:chOff x="0" y="0"/>
          <a:chExt cx="0" cy="0"/>
        </a:xfrm>
      </p:grpSpPr>
      <p:pic>
        <p:nvPicPr>
          <p:cNvPr id="1601" name="Google Shape;1601;p37"/>
          <p:cNvPicPr preferRelativeResize="0"/>
          <p:nvPr/>
        </p:nvPicPr>
        <p:blipFill rotWithShape="1">
          <a:blip r:embed="rId2">
            <a:alphaModFix/>
          </a:blip>
          <a:srcRect l="31205" t="21461" r="31680" b="26711"/>
          <a:stretch/>
        </p:blipFill>
        <p:spPr>
          <a:xfrm>
            <a:off x="-242327" y="2890920"/>
            <a:ext cx="2636198" cy="2070676"/>
          </a:xfrm>
          <a:prstGeom prst="rect">
            <a:avLst/>
          </a:prstGeom>
          <a:noFill/>
          <a:ln>
            <a:noFill/>
          </a:ln>
        </p:spPr>
      </p:pic>
      <p:pic>
        <p:nvPicPr>
          <p:cNvPr id="1602" name="Google Shape;1602;p37"/>
          <p:cNvPicPr preferRelativeResize="0"/>
          <p:nvPr/>
        </p:nvPicPr>
        <p:blipFill rotWithShape="1">
          <a:blip r:embed="rId3">
            <a:alphaModFix amt="67000"/>
          </a:blip>
          <a:srcRect l="27483" t="32006" r="29799" b="34702"/>
          <a:stretch/>
        </p:blipFill>
        <p:spPr>
          <a:xfrm rot="-10298925">
            <a:off x="-304325" y="3976444"/>
            <a:ext cx="3905897" cy="1712323"/>
          </a:xfrm>
          <a:prstGeom prst="rect">
            <a:avLst/>
          </a:prstGeom>
          <a:noFill/>
          <a:ln>
            <a:noFill/>
          </a:ln>
        </p:spPr>
      </p:pic>
      <p:pic>
        <p:nvPicPr>
          <p:cNvPr id="1603" name="Google Shape;1603;p37"/>
          <p:cNvPicPr preferRelativeResize="0"/>
          <p:nvPr/>
        </p:nvPicPr>
        <p:blipFill rotWithShape="1">
          <a:blip r:embed="rId4">
            <a:alphaModFix/>
          </a:blip>
          <a:srcRect l="45720" t="13128" r="43363" b="37643"/>
          <a:stretch/>
        </p:blipFill>
        <p:spPr>
          <a:xfrm flipH="1">
            <a:off x="7983322" y="-342550"/>
            <a:ext cx="1666426" cy="4227201"/>
          </a:xfrm>
          <a:prstGeom prst="rect">
            <a:avLst/>
          </a:prstGeom>
          <a:noFill/>
          <a:ln>
            <a:noFill/>
          </a:ln>
        </p:spPr>
      </p:pic>
      <p:pic>
        <p:nvPicPr>
          <p:cNvPr id="1604" name="Google Shape;1604;p37"/>
          <p:cNvPicPr preferRelativeResize="0"/>
          <p:nvPr/>
        </p:nvPicPr>
        <p:blipFill rotWithShape="1">
          <a:blip r:embed="rId5">
            <a:alphaModFix amt="65000"/>
          </a:blip>
          <a:srcRect l="25942" t="30366" r="32449" b="43378"/>
          <a:stretch/>
        </p:blipFill>
        <p:spPr>
          <a:xfrm rot="10800000" flipH="1">
            <a:off x="6914150" y="-245550"/>
            <a:ext cx="3804773" cy="1350451"/>
          </a:xfrm>
          <a:prstGeom prst="rect">
            <a:avLst/>
          </a:prstGeom>
          <a:noFill/>
          <a:ln>
            <a:noFill/>
          </a:ln>
        </p:spPr>
      </p:pic>
      <p:grpSp>
        <p:nvGrpSpPr>
          <p:cNvPr id="1605" name="Google Shape;1605;p37"/>
          <p:cNvGrpSpPr/>
          <p:nvPr/>
        </p:nvGrpSpPr>
        <p:grpSpPr>
          <a:xfrm rot="-3404441" flipH="1">
            <a:off x="2369073" y="2967934"/>
            <a:ext cx="1291196" cy="2049896"/>
            <a:chOff x="7367875" y="1269475"/>
            <a:chExt cx="1291501" cy="2050379"/>
          </a:xfrm>
        </p:grpSpPr>
        <p:sp>
          <p:nvSpPr>
            <p:cNvPr id="1606" name="Google Shape;1606;p37"/>
            <p:cNvSpPr/>
            <p:nvPr/>
          </p:nvSpPr>
          <p:spPr>
            <a:xfrm rot="10800000" flipH="1">
              <a:off x="7594242" y="1338923"/>
              <a:ext cx="73405" cy="57581"/>
            </a:xfrm>
            <a:custGeom>
              <a:avLst/>
              <a:gdLst/>
              <a:ahLst/>
              <a:cxnLst/>
              <a:rect l="l" t="t" r="r" b="b"/>
              <a:pathLst>
                <a:path w="668" h="524" extrusionOk="0">
                  <a:moveTo>
                    <a:pt x="334" y="0"/>
                  </a:moveTo>
                  <a:cubicBezTo>
                    <a:pt x="0" y="0"/>
                    <a:pt x="0" y="524"/>
                    <a:pt x="334" y="524"/>
                  </a:cubicBezTo>
                  <a:cubicBezTo>
                    <a:pt x="667" y="524"/>
                    <a:pt x="667"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7"/>
            <p:cNvSpPr/>
            <p:nvPr/>
          </p:nvSpPr>
          <p:spPr>
            <a:xfrm rot="10800000" flipH="1">
              <a:off x="7663580" y="1558697"/>
              <a:ext cx="57691" cy="44614"/>
            </a:xfrm>
            <a:custGeom>
              <a:avLst/>
              <a:gdLst/>
              <a:ahLst/>
              <a:cxnLst/>
              <a:rect l="l" t="t" r="r" b="b"/>
              <a:pathLst>
                <a:path w="525" h="406" extrusionOk="0">
                  <a:moveTo>
                    <a:pt x="262" y="1"/>
                  </a:moveTo>
                  <a:cubicBezTo>
                    <a:pt x="0" y="1"/>
                    <a:pt x="0" y="406"/>
                    <a:pt x="262" y="406"/>
                  </a:cubicBezTo>
                  <a:cubicBezTo>
                    <a:pt x="524" y="406"/>
                    <a:pt x="524"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7"/>
            <p:cNvSpPr/>
            <p:nvPr/>
          </p:nvSpPr>
          <p:spPr>
            <a:xfrm rot="10800000" flipH="1">
              <a:off x="7519629" y="1491996"/>
              <a:ext cx="70768" cy="53735"/>
            </a:xfrm>
            <a:custGeom>
              <a:avLst/>
              <a:gdLst/>
              <a:ahLst/>
              <a:cxnLst/>
              <a:rect l="l" t="t" r="r" b="b"/>
              <a:pathLst>
                <a:path w="644" h="489" extrusionOk="0">
                  <a:moveTo>
                    <a:pt x="322" y="1"/>
                  </a:moveTo>
                  <a:cubicBezTo>
                    <a:pt x="1" y="1"/>
                    <a:pt x="1" y="489"/>
                    <a:pt x="322" y="489"/>
                  </a:cubicBezTo>
                  <a:cubicBezTo>
                    <a:pt x="644" y="489"/>
                    <a:pt x="644"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7"/>
            <p:cNvSpPr/>
            <p:nvPr/>
          </p:nvSpPr>
          <p:spPr>
            <a:xfrm rot="10800000" flipH="1">
              <a:off x="7765665" y="1448810"/>
              <a:ext cx="74614" cy="57691"/>
            </a:xfrm>
            <a:custGeom>
              <a:avLst/>
              <a:gdLst/>
              <a:ahLst/>
              <a:cxnLst/>
              <a:rect l="l" t="t" r="r" b="b"/>
              <a:pathLst>
                <a:path w="679" h="525" extrusionOk="0">
                  <a:moveTo>
                    <a:pt x="345" y="1"/>
                  </a:moveTo>
                  <a:cubicBezTo>
                    <a:pt x="0" y="1"/>
                    <a:pt x="0" y="525"/>
                    <a:pt x="345" y="525"/>
                  </a:cubicBezTo>
                  <a:cubicBezTo>
                    <a:pt x="679" y="525"/>
                    <a:pt x="67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7"/>
            <p:cNvSpPr/>
            <p:nvPr/>
          </p:nvSpPr>
          <p:spPr>
            <a:xfrm rot="10800000" flipH="1">
              <a:off x="7646548" y="1736604"/>
              <a:ext cx="78679" cy="60328"/>
            </a:xfrm>
            <a:custGeom>
              <a:avLst/>
              <a:gdLst/>
              <a:ahLst/>
              <a:cxnLst/>
              <a:rect l="l" t="t" r="r" b="b"/>
              <a:pathLst>
                <a:path w="716" h="549" extrusionOk="0">
                  <a:moveTo>
                    <a:pt x="358" y="1"/>
                  </a:moveTo>
                  <a:cubicBezTo>
                    <a:pt x="1" y="1"/>
                    <a:pt x="1" y="549"/>
                    <a:pt x="358" y="549"/>
                  </a:cubicBezTo>
                  <a:cubicBezTo>
                    <a:pt x="715" y="549"/>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7"/>
            <p:cNvSpPr/>
            <p:nvPr/>
          </p:nvSpPr>
          <p:spPr>
            <a:xfrm rot="10800000" flipH="1">
              <a:off x="7553694" y="1705177"/>
              <a:ext cx="17142" cy="13187"/>
            </a:xfrm>
            <a:custGeom>
              <a:avLst/>
              <a:gdLst/>
              <a:ahLst/>
              <a:cxnLst/>
              <a:rect l="l" t="t" r="r" b="b"/>
              <a:pathLst>
                <a:path w="156" h="120" extrusionOk="0">
                  <a:moveTo>
                    <a:pt x="72" y="0"/>
                  </a:moveTo>
                  <a:cubicBezTo>
                    <a:pt x="0" y="0"/>
                    <a:pt x="0" y="119"/>
                    <a:pt x="72" y="119"/>
                  </a:cubicBezTo>
                  <a:cubicBezTo>
                    <a:pt x="155" y="119"/>
                    <a:pt x="155"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7"/>
            <p:cNvSpPr/>
            <p:nvPr/>
          </p:nvSpPr>
          <p:spPr>
            <a:xfrm rot="10800000" flipH="1">
              <a:off x="7807532" y="1682979"/>
              <a:ext cx="73295" cy="56372"/>
            </a:xfrm>
            <a:custGeom>
              <a:avLst/>
              <a:gdLst/>
              <a:ahLst/>
              <a:cxnLst/>
              <a:rect l="l" t="t" r="r" b="b"/>
              <a:pathLst>
                <a:path w="667" h="513" extrusionOk="0">
                  <a:moveTo>
                    <a:pt x="334" y="1"/>
                  </a:moveTo>
                  <a:cubicBezTo>
                    <a:pt x="0" y="1"/>
                    <a:pt x="0" y="513"/>
                    <a:pt x="334" y="513"/>
                  </a:cubicBezTo>
                  <a:cubicBezTo>
                    <a:pt x="667" y="513"/>
                    <a:pt x="667"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7"/>
            <p:cNvSpPr/>
            <p:nvPr/>
          </p:nvSpPr>
          <p:spPr>
            <a:xfrm rot="10800000" flipH="1">
              <a:off x="7480399" y="1820338"/>
              <a:ext cx="108679" cy="85163"/>
            </a:xfrm>
            <a:custGeom>
              <a:avLst/>
              <a:gdLst/>
              <a:ahLst/>
              <a:cxnLst/>
              <a:rect l="l" t="t" r="r" b="b"/>
              <a:pathLst>
                <a:path w="989" h="775" extrusionOk="0">
                  <a:moveTo>
                    <a:pt x="489" y="1"/>
                  </a:moveTo>
                  <a:cubicBezTo>
                    <a:pt x="1" y="1"/>
                    <a:pt x="1" y="775"/>
                    <a:pt x="489" y="775"/>
                  </a:cubicBezTo>
                  <a:cubicBezTo>
                    <a:pt x="989" y="775"/>
                    <a:pt x="989"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7"/>
            <p:cNvSpPr/>
            <p:nvPr/>
          </p:nvSpPr>
          <p:spPr>
            <a:xfrm rot="10800000" flipH="1">
              <a:off x="7747314" y="1936818"/>
              <a:ext cx="111316" cy="86372"/>
            </a:xfrm>
            <a:custGeom>
              <a:avLst/>
              <a:gdLst/>
              <a:ahLst/>
              <a:cxnLst/>
              <a:rect l="l" t="t" r="r" b="b"/>
              <a:pathLst>
                <a:path w="1013" h="786" extrusionOk="0">
                  <a:moveTo>
                    <a:pt x="512" y="0"/>
                  </a:moveTo>
                  <a:cubicBezTo>
                    <a:pt x="0" y="0"/>
                    <a:pt x="0" y="786"/>
                    <a:pt x="512" y="786"/>
                  </a:cubicBezTo>
                  <a:cubicBezTo>
                    <a:pt x="1013" y="786"/>
                    <a:pt x="1013"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7"/>
            <p:cNvSpPr/>
            <p:nvPr/>
          </p:nvSpPr>
          <p:spPr>
            <a:xfrm rot="10800000" flipH="1">
              <a:off x="7411061" y="1673859"/>
              <a:ext cx="81207" cy="62856"/>
            </a:xfrm>
            <a:custGeom>
              <a:avLst/>
              <a:gdLst/>
              <a:ahLst/>
              <a:cxnLst/>
              <a:rect l="l" t="t" r="r" b="b"/>
              <a:pathLst>
                <a:path w="739" h="572" extrusionOk="0">
                  <a:moveTo>
                    <a:pt x="370" y="1"/>
                  </a:moveTo>
                  <a:cubicBezTo>
                    <a:pt x="1" y="1"/>
                    <a:pt x="1" y="572"/>
                    <a:pt x="370" y="572"/>
                  </a:cubicBezTo>
                  <a:cubicBezTo>
                    <a:pt x="739" y="572"/>
                    <a:pt x="739"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7"/>
            <p:cNvSpPr/>
            <p:nvPr/>
          </p:nvSpPr>
          <p:spPr>
            <a:xfrm rot="10800000" flipH="1">
              <a:off x="7367875" y="1379472"/>
              <a:ext cx="57691" cy="44504"/>
            </a:xfrm>
            <a:custGeom>
              <a:avLst/>
              <a:gdLst/>
              <a:ahLst/>
              <a:cxnLst/>
              <a:rect l="l" t="t" r="r" b="b"/>
              <a:pathLst>
                <a:path w="525" h="405" extrusionOk="0">
                  <a:moveTo>
                    <a:pt x="263" y="0"/>
                  </a:moveTo>
                  <a:cubicBezTo>
                    <a:pt x="1" y="0"/>
                    <a:pt x="1" y="405"/>
                    <a:pt x="263" y="405"/>
                  </a:cubicBezTo>
                  <a:cubicBezTo>
                    <a:pt x="525" y="405"/>
                    <a:pt x="525"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7"/>
            <p:cNvSpPr/>
            <p:nvPr/>
          </p:nvSpPr>
          <p:spPr>
            <a:xfrm rot="10800000" flipH="1">
              <a:off x="7844125" y="1545621"/>
              <a:ext cx="59010" cy="56372"/>
            </a:xfrm>
            <a:custGeom>
              <a:avLst/>
              <a:gdLst/>
              <a:ahLst/>
              <a:cxnLst/>
              <a:rect l="l" t="t" r="r" b="b"/>
              <a:pathLst>
                <a:path w="537" h="513" extrusionOk="0">
                  <a:moveTo>
                    <a:pt x="251" y="1"/>
                  </a:moveTo>
                  <a:cubicBezTo>
                    <a:pt x="203" y="1"/>
                    <a:pt x="167" y="13"/>
                    <a:pt x="120" y="37"/>
                  </a:cubicBezTo>
                  <a:cubicBezTo>
                    <a:pt x="84" y="60"/>
                    <a:pt x="60" y="84"/>
                    <a:pt x="36" y="132"/>
                  </a:cubicBezTo>
                  <a:cubicBezTo>
                    <a:pt x="12" y="168"/>
                    <a:pt x="1" y="215"/>
                    <a:pt x="1" y="251"/>
                  </a:cubicBezTo>
                  <a:cubicBezTo>
                    <a:pt x="1" y="298"/>
                    <a:pt x="12" y="346"/>
                    <a:pt x="36" y="382"/>
                  </a:cubicBezTo>
                  <a:cubicBezTo>
                    <a:pt x="60" y="418"/>
                    <a:pt x="84" y="453"/>
                    <a:pt x="120" y="477"/>
                  </a:cubicBezTo>
                  <a:cubicBezTo>
                    <a:pt x="167" y="501"/>
                    <a:pt x="203" y="513"/>
                    <a:pt x="251" y="513"/>
                  </a:cubicBezTo>
                  <a:cubicBezTo>
                    <a:pt x="298" y="513"/>
                    <a:pt x="334" y="501"/>
                    <a:pt x="382" y="477"/>
                  </a:cubicBezTo>
                  <a:cubicBezTo>
                    <a:pt x="393" y="465"/>
                    <a:pt x="417" y="453"/>
                    <a:pt x="429" y="453"/>
                  </a:cubicBezTo>
                  <a:cubicBezTo>
                    <a:pt x="465" y="429"/>
                    <a:pt x="489" y="406"/>
                    <a:pt x="513" y="370"/>
                  </a:cubicBezTo>
                  <a:cubicBezTo>
                    <a:pt x="524" y="334"/>
                    <a:pt x="536" y="298"/>
                    <a:pt x="536" y="263"/>
                  </a:cubicBezTo>
                  <a:cubicBezTo>
                    <a:pt x="536" y="215"/>
                    <a:pt x="524" y="179"/>
                    <a:pt x="513" y="144"/>
                  </a:cubicBezTo>
                  <a:cubicBezTo>
                    <a:pt x="489" y="108"/>
                    <a:pt x="465" y="84"/>
                    <a:pt x="429" y="60"/>
                  </a:cubicBezTo>
                  <a:cubicBezTo>
                    <a:pt x="417" y="48"/>
                    <a:pt x="393" y="48"/>
                    <a:pt x="382" y="37"/>
                  </a:cubicBezTo>
                  <a:cubicBezTo>
                    <a:pt x="334" y="13"/>
                    <a:pt x="29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7"/>
            <p:cNvSpPr/>
            <p:nvPr/>
          </p:nvSpPr>
          <p:spPr>
            <a:xfrm rot="10800000" flipH="1">
              <a:off x="7925221" y="1761438"/>
              <a:ext cx="85163" cy="65603"/>
            </a:xfrm>
            <a:custGeom>
              <a:avLst/>
              <a:gdLst/>
              <a:ahLst/>
              <a:cxnLst/>
              <a:rect l="l" t="t" r="r" b="b"/>
              <a:pathLst>
                <a:path w="775" h="597" extrusionOk="0">
                  <a:moveTo>
                    <a:pt x="394" y="1"/>
                  </a:moveTo>
                  <a:cubicBezTo>
                    <a:pt x="1" y="1"/>
                    <a:pt x="1" y="596"/>
                    <a:pt x="394" y="596"/>
                  </a:cubicBezTo>
                  <a:cubicBezTo>
                    <a:pt x="775" y="596"/>
                    <a:pt x="775"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7"/>
            <p:cNvSpPr/>
            <p:nvPr/>
          </p:nvSpPr>
          <p:spPr>
            <a:xfrm rot="10800000" flipH="1">
              <a:off x="8045657" y="1425185"/>
              <a:ext cx="79888" cy="62966"/>
            </a:xfrm>
            <a:custGeom>
              <a:avLst/>
              <a:gdLst/>
              <a:ahLst/>
              <a:cxnLst/>
              <a:rect l="l" t="t" r="r" b="b"/>
              <a:pathLst>
                <a:path w="727" h="573" extrusionOk="0">
                  <a:moveTo>
                    <a:pt x="357" y="1"/>
                  </a:moveTo>
                  <a:cubicBezTo>
                    <a:pt x="0" y="1"/>
                    <a:pt x="0" y="572"/>
                    <a:pt x="357" y="572"/>
                  </a:cubicBezTo>
                  <a:cubicBezTo>
                    <a:pt x="726" y="572"/>
                    <a:pt x="72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7"/>
            <p:cNvSpPr/>
            <p:nvPr/>
          </p:nvSpPr>
          <p:spPr>
            <a:xfrm rot="10800000" flipH="1">
              <a:off x="7812697" y="1269475"/>
              <a:ext cx="76042" cy="59010"/>
            </a:xfrm>
            <a:custGeom>
              <a:avLst/>
              <a:gdLst/>
              <a:ahLst/>
              <a:cxnLst/>
              <a:rect l="l" t="t" r="r" b="b"/>
              <a:pathLst>
                <a:path w="692" h="537" extrusionOk="0">
                  <a:moveTo>
                    <a:pt x="346" y="0"/>
                  </a:moveTo>
                  <a:cubicBezTo>
                    <a:pt x="13" y="12"/>
                    <a:pt x="1" y="536"/>
                    <a:pt x="346" y="536"/>
                  </a:cubicBezTo>
                  <a:cubicBezTo>
                    <a:pt x="691" y="536"/>
                    <a:pt x="691"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7"/>
            <p:cNvSpPr/>
            <p:nvPr/>
          </p:nvSpPr>
          <p:spPr>
            <a:xfrm rot="10800000" flipH="1">
              <a:off x="8001153" y="1573092"/>
              <a:ext cx="70768" cy="77251"/>
            </a:xfrm>
            <a:custGeom>
              <a:avLst/>
              <a:gdLst/>
              <a:ahLst/>
              <a:cxnLst/>
              <a:rect l="l" t="t" r="r" b="b"/>
              <a:pathLst>
                <a:path w="644" h="703" extrusionOk="0">
                  <a:moveTo>
                    <a:pt x="322" y="0"/>
                  </a:moveTo>
                  <a:cubicBezTo>
                    <a:pt x="298" y="12"/>
                    <a:pt x="262" y="12"/>
                    <a:pt x="238" y="12"/>
                  </a:cubicBezTo>
                  <a:cubicBezTo>
                    <a:pt x="191" y="36"/>
                    <a:pt x="143" y="60"/>
                    <a:pt x="107" y="96"/>
                  </a:cubicBezTo>
                  <a:cubicBezTo>
                    <a:pt x="84" y="119"/>
                    <a:pt x="72" y="143"/>
                    <a:pt x="48" y="167"/>
                  </a:cubicBezTo>
                  <a:cubicBezTo>
                    <a:pt x="24" y="215"/>
                    <a:pt x="12" y="262"/>
                    <a:pt x="12" y="322"/>
                  </a:cubicBezTo>
                  <a:cubicBezTo>
                    <a:pt x="12" y="346"/>
                    <a:pt x="12" y="358"/>
                    <a:pt x="0" y="381"/>
                  </a:cubicBezTo>
                  <a:cubicBezTo>
                    <a:pt x="0" y="429"/>
                    <a:pt x="12" y="465"/>
                    <a:pt x="36" y="500"/>
                  </a:cubicBezTo>
                  <a:cubicBezTo>
                    <a:pt x="48" y="548"/>
                    <a:pt x="72" y="584"/>
                    <a:pt x="96" y="608"/>
                  </a:cubicBezTo>
                  <a:cubicBezTo>
                    <a:pt x="131" y="643"/>
                    <a:pt x="167" y="667"/>
                    <a:pt x="203" y="679"/>
                  </a:cubicBezTo>
                  <a:cubicBezTo>
                    <a:pt x="238" y="691"/>
                    <a:pt x="286" y="703"/>
                    <a:pt x="322" y="703"/>
                  </a:cubicBezTo>
                  <a:cubicBezTo>
                    <a:pt x="357" y="703"/>
                    <a:pt x="381" y="691"/>
                    <a:pt x="417" y="691"/>
                  </a:cubicBezTo>
                  <a:cubicBezTo>
                    <a:pt x="465" y="679"/>
                    <a:pt x="512" y="643"/>
                    <a:pt x="548" y="608"/>
                  </a:cubicBezTo>
                  <a:cubicBezTo>
                    <a:pt x="572" y="584"/>
                    <a:pt x="584" y="572"/>
                    <a:pt x="608" y="548"/>
                  </a:cubicBezTo>
                  <a:cubicBezTo>
                    <a:pt x="631" y="488"/>
                    <a:pt x="643" y="441"/>
                    <a:pt x="643" y="381"/>
                  </a:cubicBezTo>
                  <a:cubicBezTo>
                    <a:pt x="643" y="358"/>
                    <a:pt x="643" y="346"/>
                    <a:pt x="643" y="322"/>
                  </a:cubicBezTo>
                  <a:cubicBezTo>
                    <a:pt x="643" y="274"/>
                    <a:pt x="631" y="238"/>
                    <a:pt x="619" y="203"/>
                  </a:cubicBezTo>
                  <a:cubicBezTo>
                    <a:pt x="596" y="155"/>
                    <a:pt x="584" y="119"/>
                    <a:pt x="548" y="96"/>
                  </a:cubicBezTo>
                  <a:cubicBezTo>
                    <a:pt x="524" y="60"/>
                    <a:pt x="488" y="48"/>
                    <a:pt x="453" y="36"/>
                  </a:cubicBezTo>
                  <a:cubicBezTo>
                    <a:pt x="405" y="12"/>
                    <a:pt x="369"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rot="10800000" flipH="1">
              <a:off x="8278507" y="1346726"/>
              <a:ext cx="53735" cy="41977"/>
            </a:xfrm>
            <a:custGeom>
              <a:avLst/>
              <a:gdLst/>
              <a:ahLst/>
              <a:cxnLst/>
              <a:rect l="l" t="t" r="r" b="b"/>
              <a:pathLst>
                <a:path w="489" h="382" extrusionOk="0">
                  <a:moveTo>
                    <a:pt x="250" y="1"/>
                  </a:moveTo>
                  <a:cubicBezTo>
                    <a:pt x="0" y="1"/>
                    <a:pt x="0" y="382"/>
                    <a:pt x="250" y="382"/>
                  </a:cubicBezTo>
                  <a:cubicBezTo>
                    <a:pt x="489" y="382"/>
                    <a:pt x="489"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rot="10800000" flipH="1">
              <a:off x="8163346" y="1571774"/>
              <a:ext cx="78679" cy="60218"/>
            </a:xfrm>
            <a:custGeom>
              <a:avLst/>
              <a:gdLst/>
              <a:ahLst/>
              <a:cxnLst/>
              <a:rect l="l" t="t" r="r" b="b"/>
              <a:pathLst>
                <a:path w="716" h="548" extrusionOk="0">
                  <a:moveTo>
                    <a:pt x="358" y="0"/>
                  </a:moveTo>
                  <a:cubicBezTo>
                    <a:pt x="1" y="0"/>
                    <a:pt x="1" y="548"/>
                    <a:pt x="358" y="548"/>
                  </a:cubicBezTo>
                  <a:cubicBezTo>
                    <a:pt x="715" y="548"/>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rot="10800000" flipH="1">
              <a:off x="8162027" y="1866161"/>
              <a:ext cx="81207" cy="62856"/>
            </a:xfrm>
            <a:custGeom>
              <a:avLst/>
              <a:gdLst/>
              <a:ahLst/>
              <a:cxnLst/>
              <a:rect l="l" t="t" r="r" b="b"/>
              <a:pathLst>
                <a:path w="739" h="572" extrusionOk="0">
                  <a:moveTo>
                    <a:pt x="370" y="0"/>
                  </a:moveTo>
                  <a:cubicBezTo>
                    <a:pt x="1" y="0"/>
                    <a:pt x="1" y="572"/>
                    <a:pt x="370" y="572"/>
                  </a:cubicBezTo>
                  <a:cubicBezTo>
                    <a:pt x="739" y="572"/>
                    <a:pt x="739"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7"/>
            <p:cNvSpPr/>
            <p:nvPr/>
          </p:nvSpPr>
          <p:spPr>
            <a:xfrm rot="10800000" flipH="1">
              <a:off x="7885991" y="1892314"/>
              <a:ext cx="68130" cy="52416"/>
            </a:xfrm>
            <a:custGeom>
              <a:avLst/>
              <a:gdLst/>
              <a:ahLst/>
              <a:cxnLst/>
              <a:rect l="l" t="t" r="r" b="b"/>
              <a:pathLst>
                <a:path w="620" h="477" extrusionOk="0">
                  <a:moveTo>
                    <a:pt x="310" y="0"/>
                  </a:moveTo>
                  <a:cubicBezTo>
                    <a:pt x="1" y="0"/>
                    <a:pt x="1" y="477"/>
                    <a:pt x="310" y="477"/>
                  </a:cubicBezTo>
                  <a:cubicBezTo>
                    <a:pt x="620" y="477"/>
                    <a:pt x="620"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7"/>
            <p:cNvSpPr/>
            <p:nvPr/>
          </p:nvSpPr>
          <p:spPr>
            <a:xfrm rot="10800000" flipH="1">
              <a:off x="8049503" y="2084616"/>
              <a:ext cx="85163" cy="65493"/>
            </a:xfrm>
            <a:custGeom>
              <a:avLst/>
              <a:gdLst/>
              <a:ahLst/>
              <a:cxnLst/>
              <a:rect l="l" t="t" r="r" b="b"/>
              <a:pathLst>
                <a:path w="775" h="596" extrusionOk="0">
                  <a:moveTo>
                    <a:pt x="394" y="0"/>
                  </a:moveTo>
                  <a:cubicBezTo>
                    <a:pt x="13" y="0"/>
                    <a:pt x="1" y="595"/>
                    <a:pt x="394" y="595"/>
                  </a:cubicBezTo>
                  <a:cubicBezTo>
                    <a:pt x="775" y="595"/>
                    <a:pt x="77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rot="10800000" flipH="1">
              <a:off x="8086205" y="2301752"/>
              <a:ext cx="95602" cy="73405"/>
            </a:xfrm>
            <a:custGeom>
              <a:avLst/>
              <a:gdLst/>
              <a:ahLst/>
              <a:cxnLst/>
              <a:rect l="l" t="t" r="r" b="b"/>
              <a:pathLst>
                <a:path w="870" h="668" extrusionOk="0">
                  <a:moveTo>
                    <a:pt x="429" y="0"/>
                  </a:moveTo>
                  <a:cubicBezTo>
                    <a:pt x="0" y="0"/>
                    <a:pt x="0" y="667"/>
                    <a:pt x="429" y="667"/>
                  </a:cubicBezTo>
                  <a:cubicBezTo>
                    <a:pt x="869" y="667"/>
                    <a:pt x="86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rot="10800000" flipH="1">
              <a:off x="7670174" y="2181426"/>
              <a:ext cx="86372" cy="65493"/>
            </a:xfrm>
            <a:custGeom>
              <a:avLst/>
              <a:gdLst/>
              <a:ahLst/>
              <a:cxnLst/>
              <a:rect l="l" t="t" r="r" b="b"/>
              <a:pathLst>
                <a:path w="786" h="596" extrusionOk="0">
                  <a:moveTo>
                    <a:pt x="393" y="0"/>
                  </a:moveTo>
                  <a:cubicBezTo>
                    <a:pt x="0" y="0"/>
                    <a:pt x="0" y="595"/>
                    <a:pt x="393" y="595"/>
                  </a:cubicBezTo>
                  <a:cubicBezTo>
                    <a:pt x="786" y="595"/>
                    <a:pt x="78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rot="10800000" flipH="1">
              <a:off x="7484355" y="2085934"/>
              <a:ext cx="45933" cy="35494"/>
            </a:xfrm>
            <a:custGeom>
              <a:avLst/>
              <a:gdLst/>
              <a:ahLst/>
              <a:cxnLst/>
              <a:rect l="l" t="t" r="r" b="b"/>
              <a:pathLst>
                <a:path w="418" h="323" extrusionOk="0">
                  <a:moveTo>
                    <a:pt x="192" y="1"/>
                  </a:moveTo>
                  <a:cubicBezTo>
                    <a:pt x="0" y="1"/>
                    <a:pt x="4" y="323"/>
                    <a:pt x="203" y="323"/>
                  </a:cubicBezTo>
                  <a:cubicBezTo>
                    <a:pt x="417" y="323"/>
                    <a:pt x="417" y="1"/>
                    <a:pt x="203" y="1"/>
                  </a:cubicBezTo>
                  <a:cubicBezTo>
                    <a:pt x="199" y="1"/>
                    <a:pt x="196"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rot="10800000" flipH="1">
              <a:off x="7791818" y="2617127"/>
              <a:ext cx="64174" cy="48460"/>
            </a:xfrm>
            <a:custGeom>
              <a:avLst/>
              <a:gdLst/>
              <a:ahLst/>
              <a:cxnLst/>
              <a:rect l="l" t="t" r="r" b="b"/>
              <a:pathLst>
                <a:path w="584" h="441" extrusionOk="0">
                  <a:moveTo>
                    <a:pt x="286" y="0"/>
                  </a:moveTo>
                  <a:cubicBezTo>
                    <a:pt x="0" y="0"/>
                    <a:pt x="0" y="441"/>
                    <a:pt x="286" y="441"/>
                  </a:cubicBezTo>
                  <a:cubicBezTo>
                    <a:pt x="584" y="441"/>
                    <a:pt x="584"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rot="10800000" flipH="1">
              <a:off x="7484355" y="2516361"/>
              <a:ext cx="72086" cy="56372"/>
            </a:xfrm>
            <a:custGeom>
              <a:avLst/>
              <a:gdLst/>
              <a:ahLst/>
              <a:cxnLst/>
              <a:rect l="l" t="t" r="r" b="b"/>
              <a:pathLst>
                <a:path w="656" h="513" extrusionOk="0">
                  <a:moveTo>
                    <a:pt x="334" y="0"/>
                  </a:moveTo>
                  <a:cubicBezTo>
                    <a:pt x="0" y="0"/>
                    <a:pt x="0" y="512"/>
                    <a:pt x="334" y="512"/>
                  </a:cubicBezTo>
                  <a:cubicBezTo>
                    <a:pt x="655" y="512"/>
                    <a:pt x="65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rot="10800000" flipH="1">
              <a:off x="7619076" y="2822506"/>
              <a:ext cx="65493" cy="72086"/>
            </a:xfrm>
            <a:custGeom>
              <a:avLst/>
              <a:gdLst/>
              <a:ahLst/>
              <a:cxnLst/>
              <a:rect l="l" t="t" r="r" b="b"/>
              <a:pathLst>
                <a:path w="596" h="656" extrusionOk="0">
                  <a:moveTo>
                    <a:pt x="298" y="0"/>
                  </a:moveTo>
                  <a:cubicBezTo>
                    <a:pt x="263" y="0"/>
                    <a:pt x="239" y="12"/>
                    <a:pt x="215" y="12"/>
                  </a:cubicBezTo>
                  <a:cubicBezTo>
                    <a:pt x="167" y="24"/>
                    <a:pt x="120" y="48"/>
                    <a:pt x="84" y="96"/>
                  </a:cubicBezTo>
                  <a:cubicBezTo>
                    <a:pt x="72" y="108"/>
                    <a:pt x="48" y="131"/>
                    <a:pt x="36" y="155"/>
                  </a:cubicBezTo>
                  <a:cubicBezTo>
                    <a:pt x="13" y="203"/>
                    <a:pt x="1" y="251"/>
                    <a:pt x="1" y="298"/>
                  </a:cubicBezTo>
                  <a:cubicBezTo>
                    <a:pt x="1" y="322"/>
                    <a:pt x="1" y="346"/>
                    <a:pt x="1" y="370"/>
                  </a:cubicBezTo>
                  <a:cubicBezTo>
                    <a:pt x="1" y="405"/>
                    <a:pt x="13" y="441"/>
                    <a:pt x="24" y="477"/>
                  </a:cubicBezTo>
                  <a:cubicBezTo>
                    <a:pt x="36" y="512"/>
                    <a:pt x="60" y="548"/>
                    <a:pt x="84" y="572"/>
                  </a:cubicBezTo>
                  <a:cubicBezTo>
                    <a:pt x="120" y="596"/>
                    <a:pt x="144" y="620"/>
                    <a:pt x="179" y="632"/>
                  </a:cubicBezTo>
                  <a:cubicBezTo>
                    <a:pt x="215" y="655"/>
                    <a:pt x="263" y="655"/>
                    <a:pt x="298" y="655"/>
                  </a:cubicBezTo>
                  <a:cubicBezTo>
                    <a:pt x="322" y="655"/>
                    <a:pt x="346" y="655"/>
                    <a:pt x="382" y="643"/>
                  </a:cubicBezTo>
                  <a:cubicBezTo>
                    <a:pt x="429" y="632"/>
                    <a:pt x="465" y="608"/>
                    <a:pt x="501" y="572"/>
                  </a:cubicBezTo>
                  <a:cubicBezTo>
                    <a:pt x="525" y="548"/>
                    <a:pt x="536" y="536"/>
                    <a:pt x="548" y="512"/>
                  </a:cubicBezTo>
                  <a:cubicBezTo>
                    <a:pt x="572" y="465"/>
                    <a:pt x="584" y="417"/>
                    <a:pt x="584" y="358"/>
                  </a:cubicBezTo>
                  <a:cubicBezTo>
                    <a:pt x="596" y="346"/>
                    <a:pt x="596" y="322"/>
                    <a:pt x="596" y="298"/>
                  </a:cubicBezTo>
                  <a:cubicBezTo>
                    <a:pt x="596" y="262"/>
                    <a:pt x="584" y="227"/>
                    <a:pt x="572" y="191"/>
                  </a:cubicBezTo>
                  <a:cubicBezTo>
                    <a:pt x="560" y="143"/>
                    <a:pt x="536" y="120"/>
                    <a:pt x="501" y="84"/>
                  </a:cubicBezTo>
                  <a:cubicBezTo>
                    <a:pt x="477" y="60"/>
                    <a:pt x="441" y="36"/>
                    <a:pt x="405" y="24"/>
                  </a:cubicBezTo>
                  <a:cubicBezTo>
                    <a:pt x="370" y="12"/>
                    <a:pt x="33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rot="10800000" flipH="1">
              <a:off x="7435895" y="2839538"/>
              <a:ext cx="73405" cy="57691"/>
            </a:xfrm>
            <a:custGeom>
              <a:avLst/>
              <a:gdLst/>
              <a:ahLst/>
              <a:cxnLst/>
              <a:rect l="l" t="t" r="r" b="b"/>
              <a:pathLst>
                <a:path w="668" h="525" extrusionOk="0">
                  <a:moveTo>
                    <a:pt x="334" y="1"/>
                  </a:moveTo>
                  <a:cubicBezTo>
                    <a:pt x="1" y="1"/>
                    <a:pt x="1" y="525"/>
                    <a:pt x="334" y="525"/>
                  </a:cubicBezTo>
                  <a:cubicBezTo>
                    <a:pt x="668" y="525"/>
                    <a:pt x="66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rot="10800000" flipH="1">
              <a:off x="7541936" y="3050191"/>
              <a:ext cx="81207" cy="62856"/>
            </a:xfrm>
            <a:custGeom>
              <a:avLst/>
              <a:gdLst/>
              <a:ahLst/>
              <a:cxnLst/>
              <a:rect l="l" t="t" r="r" b="b"/>
              <a:pathLst>
                <a:path w="739" h="572" extrusionOk="0">
                  <a:moveTo>
                    <a:pt x="369" y="0"/>
                  </a:moveTo>
                  <a:cubicBezTo>
                    <a:pt x="0" y="0"/>
                    <a:pt x="0" y="572"/>
                    <a:pt x="369" y="572"/>
                  </a:cubicBezTo>
                  <a:cubicBezTo>
                    <a:pt x="738" y="572"/>
                    <a:pt x="738" y="0"/>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rot="10800000" flipH="1">
              <a:off x="7496113" y="3269965"/>
              <a:ext cx="62856" cy="49889"/>
            </a:xfrm>
            <a:custGeom>
              <a:avLst/>
              <a:gdLst/>
              <a:ahLst/>
              <a:cxnLst/>
              <a:rect l="l" t="t" r="r" b="b"/>
              <a:pathLst>
                <a:path w="572" h="454" extrusionOk="0">
                  <a:moveTo>
                    <a:pt x="286" y="1"/>
                  </a:moveTo>
                  <a:cubicBezTo>
                    <a:pt x="0" y="1"/>
                    <a:pt x="0" y="453"/>
                    <a:pt x="286" y="453"/>
                  </a:cubicBezTo>
                  <a:cubicBezTo>
                    <a:pt x="572" y="453"/>
                    <a:pt x="572" y="1"/>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rot="10800000" flipH="1">
              <a:off x="7728963" y="2465373"/>
              <a:ext cx="78679" cy="61537"/>
            </a:xfrm>
            <a:custGeom>
              <a:avLst/>
              <a:gdLst/>
              <a:ahLst/>
              <a:cxnLst/>
              <a:rect l="l" t="t" r="r" b="b"/>
              <a:pathLst>
                <a:path w="716" h="560" extrusionOk="0">
                  <a:moveTo>
                    <a:pt x="358" y="0"/>
                  </a:moveTo>
                  <a:cubicBezTo>
                    <a:pt x="1" y="0"/>
                    <a:pt x="1" y="560"/>
                    <a:pt x="358" y="560"/>
                  </a:cubicBezTo>
                  <a:cubicBezTo>
                    <a:pt x="715" y="560"/>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rot="10800000" flipH="1">
              <a:off x="8571575" y="1430459"/>
              <a:ext cx="87800" cy="66812"/>
            </a:xfrm>
            <a:custGeom>
              <a:avLst/>
              <a:gdLst/>
              <a:ahLst/>
              <a:cxnLst/>
              <a:rect l="l" t="t" r="r" b="b"/>
              <a:pathLst>
                <a:path w="799" h="608" extrusionOk="0">
                  <a:moveTo>
                    <a:pt x="405" y="0"/>
                  </a:moveTo>
                  <a:cubicBezTo>
                    <a:pt x="0" y="0"/>
                    <a:pt x="0" y="608"/>
                    <a:pt x="405" y="608"/>
                  </a:cubicBezTo>
                  <a:cubicBezTo>
                    <a:pt x="798" y="608"/>
                    <a:pt x="798"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37"/>
          <p:cNvGrpSpPr/>
          <p:nvPr/>
        </p:nvGrpSpPr>
        <p:grpSpPr>
          <a:xfrm rot="7318586" flipH="1">
            <a:off x="6751766" y="431644"/>
            <a:ext cx="805482" cy="989515"/>
            <a:chOff x="2199075" y="2670475"/>
            <a:chExt cx="141700" cy="174075"/>
          </a:xfrm>
        </p:grpSpPr>
        <p:sp>
          <p:nvSpPr>
            <p:cNvPr id="1639" name="Google Shape;1639;p37"/>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7"/>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7"/>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7"/>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7"/>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7"/>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37"/>
          <p:cNvSpPr/>
          <p:nvPr/>
        </p:nvSpPr>
        <p:spPr>
          <a:xfrm>
            <a:off x="6282450" y="-688612"/>
            <a:ext cx="195648" cy="3221936"/>
          </a:xfrm>
          <a:custGeom>
            <a:avLst/>
            <a:gdLst/>
            <a:ahLst/>
            <a:cxnLst/>
            <a:rect l="l" t="t" r="r" b="b"/>
            <a:pathLst>
              <a:path w="1724" h="18858" extrusionOk="0">
                <a:moveTo>
                  <a:pt x="1266" y="0"/>
                </a:moveTo>
                <a:cubicBezTo>
                  <a:pt x="1092" y="0"/>
                  <a:pt x="925" y="91"/>
                  <a:pt x="894" y="290"/>
                </a:cubicBezTo>
                <a:cubicBezTo>
                  <a:pt x="679" y="1492"/>
                  <a:pt x="572" y="2707"/>
                  <a:pt x="441" y="3909"/>
                </a:cubicBezTo>
                <a:cubicBezTo>
                  <a:pt x="322" y="5100"/>
                  <a:pt x="239" y="6302"/>
                  <a:pt x="156" y="7493"/>
                </a:cubicBezTo>
                <a:cubicBezTo>
                  <a:pt x="1" y="9886"/>
                  <a:pt x="60" y="12291"/>
                  <a:pt x="120" y="14684"/>
                </a:cubicBezTo>
                <a:cubicBezTo>
                  <a:pt x="156" y="16030"/>
                  <a:pt x="179" y="17387"/>
                  <a:pt x="239" y="18732"/>
                </a:cubicBezTo>
                <a:cubicBezTo>
                  <a:pt x="245" y="18816"/>
                  <a:pt x="313" y="18857"/>
                  <a:pt x="380" y="18857"/>
                </a:cubicBezTo>
                <a:cubicBezTo>
                  <a:pt x="447" y="18857"/>
                  <a:pt x="513" y="18816"/>
                  <a:pt x="513" y="18732"/>
                </a:cubicBezTo>
                <a:cubicBezTo>
                  <a:pt x="465" y="16327"/>
                  <a:pt x="513" y="13922"/>
                  <a:pt x="703" y="11529"/>
                </a:cubicBezTo>
                <a:cubicBezTo>
                  <a:pt x="894" y="9160"/>
                  <a:pt x="1048" y="6790"/>
                  <a:pt x="1275" y="4421"/>
                </a:cubicBezTo>
                <a:cubicBezTo>
                  <a:pt x="1406" y="3076"/>
                  <a:pt x="1584" y="1742"/>
                  <a:pt x="1703" y="409"/>
                </a:cubicBezTo>
                <a:cubicBezTo>
                  <a:pt x="1723" y="148"/>
                  <a:pt x="1489"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pic>
        <p:nvPicPr>
          <p:cNvPr id="49" name="Google Shape;49;p3"/>
          <p:cNvPicPr preferRelativeResize="0"/>
          <p:nvPr/>
        </p:nvPicPr>
        <p:blipFill rotWithShape="1">
          <a:blip r:embed="rId2">
            <a:alphaModFix amt="74000"/>
          </a:blip>
          <a:srcRect l="20678" t="30819" r="16392" b="24429"/>
          <a:stretch/>
        </p:blipFill>
        <p:spPr>
          <a:xfrm>
            <a:off x="-339775" y="-599287"/>
            <a:ext cx="3746050" cy="1498424"/>
          </a:xfrm>
          <a:prstGeom prst="rect">
            <a:avLst/>
          </a:prstGeom>
          <a:noFill/>
          <a:ln>
            <a:noFill/>
          </a:ln>
        </p:spPr>
      </p:pic>
      <p:pic>
        <p:nvPicPr>
          <p:cNvPr id="50" name="Google Shape;50;p3"/>
          <p:cNvPicPr preferRelativeResize="0"/>
          <p:nvPr/>
        </p:nvPicPr>
        <p:blipFill rotWithShape="1">
          <a:blip r:embed="rId3">
            <a:alphaModFix amt="69000"/>
          </a:blip>
          <a:srcRect l="35186" t="21964" r="34121" b="30594"/>
          <a:stretch/>
        </p:blipFill>
        <p:spPr>
          <a:xfrm>
            <a:off x="-1045400" y="137988"/>
            <a:ext cx="2806598" cy="2440074"/>
          </a:xfrm>
          <a:prstGeom prst="rect">
            <a:avLst/>
          </a:prstGeom>
          <a:noFill/>
          <a:ln>
            <a:noFill/>
          </a:ln>
        </p:spPr>
      </p:pic>
      <p:pic>
        <p:nvPicPr>
          <p:cNvPr id="51" name="Google Shape;51;p3"/>
          <p:cNvPicPr preferRelativeResize="0"/>
          <p:nvPr/>
        </p:nvPicPr>
        <p:blipFill rotWithShape="1">
          <a:blip r:embed="rId4">
            <a:alphaModFix amt="88000"/>
          </a:blip>
          <a:srcRect l="25942" t="30366" r="32449" b="43378"/>
          <a:stretch/>
        </p:blipFill>
        <p:spPr>
          <a:xfrm>
            <a:off x="344475" y="4320725"/>
            <a:ext cx="3804773" cy="1350451"/>
          </a:xfrm>
          <a:prstGeom prst="rect">
            <a:avLst/>
          </a:prstGeom>
          <a:noFill/>
          <a:ln>
            <a:noFill/>
          </a:ln>
        </p:spPr>
      </p:pic>
      <p:pic>
        <p:nvPicPr>
          <p:cNvPr id="52" name="Google Shape;52;p3"/>
          <p:cNvPicPr preferRelativeResize="0"/>
          <p:nvPr/>
        </p:nvPicPr>
        <p:blipFill rotWithShape="1">
          <a:blip r:embed="rId5">
            <a:alphaModFix amt="68000"/>
          </a:blip>
          <a:srcRect l="32658" t="31809" r="33491" b="19752"/>
          <a:stretch/>
        </p:blipFill>
        <p:spPr>
          <a:xfrm>
            <a:off x="1608800" y="3018000"/>
            <a:ext cx="3369926" cy="2712350"/>
          </a:xfrm>
          <a:prstGeom prst="rect">
            <a:avLst/>
          </a:prstGeom>
          <a:noFill/>
          <a:ln>
            <a:noFill/>
          </a:ln>
        </p:spPr>
      </p:pic>
      <p:grpSp>
        <p:nvGrpSpPr>
          <p:cNvPr id="53" name="Google Shape;53;p3"/>
          <p:cNvGrpSpPr/>
          <p:nvPr/>
        </p:nvGrpSpPr>
        <p:grpSpPr>
          <a:xfrm rot="-3803791">
            <a:off x="2321255" y="3545"/>
            <a:ext cx="1291462" cy="2050317"/>
            <a:chOff x="7367875" y="1269475"/>
            <a:chExt cx="1291501" cy="2050379"/>
          </a:xfrm>
        </p:grpSpPr>
        <p:sp>
          <p:nvSpPr>
            <p:cNvPr id="54" name="Google Shape;54;p3"/>
            <p:cNvSpPr/>
            <p:nvPr/>
          </p:nvSpPr>
          <p:spPr>
            <a:xfrm rot="10800000" flipH="1">
              <a:off x="7594242" y="1338923"/>
              <a:ext cx="73405" cy="57581"/>
            </a:xfrm>
            <a:custGeom>
              <a:avLst/>
              <a:gdLst/>
              <a:ahLst/>
              <a:cxnLst/>
              <a:rect l="l" t="t" r="r" b="b"/>
              <a:pathLst>
                <a:path w="668" h="524" extrusionOk="0">
                  <a:moveTo>
                    <a:pt x="334" y="0"/>
                  </a:moveTo>
                  <a:cubicBezTo>
                    <a:pt x="0" y="0"/>
                    <a:pt x="0" y="524"/>
                    <a:pt x="334" y="524"/>
                  </a:cubicBezTo>
                  <a:cubicBezTo>
                    <a:pt x="667" y="524"/>
                    <a:pt x="667"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63580" y="1558697"/>
              <a:ext cx="57691" cy="44614"/>
            </a:xfrm>
            <a:custGeom>
              <a:avLst/>
              <a:gdLst/>
              <a:ahLst/>
              <a:cxnLst/>
              <a:rect l="l" t="t" r="r" b="b"/>
              <a:pathLst>
                <a:path w="525" h="406" extrusionOk="0">
                  <a:moveTo>
                    <a:pt x="262" y="1"/>
                  </a:moveTo>
                  <a:cubicBezTo>
                    <a:pt x="0" y="1"/>
                    <a:pt x="0" y="406"/>
                    <a:pt x="262" y="406"/>
                  </a:cubicBezTo>
                  <a:cubicBezTo>
                    <a:pt x="524" y="406"/>
                    <a:pt x="524"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519629" y="1491996"/>
              <a:ext cx="70768" cy="53735"/>
            </a:xfrm>
            <a:custGeom>
              <a:avLst/>
              <a:gdLst/>
              <a:ahLst/>
              <a:cxnLst/>
              <a:rect l="l" t="t" r="r" b="b"/>
              <a:pathLst>
                <a:path w="644" h="489" extrusionOk="0">
                  <a:moveTo>
                    <a:pt x="322" y="1"/>
                  </a:moveTo>
                  <a:cubicBezTo>
                    <a:pt x="1" y="1"/>
                    <a:pt x="1" y="489"/>
                    <a:pt x="322" y="489"/>
                  </a:cubicBezTo>
                  <a:cubicBezTo>
                    <a:pt x="644" y="489"/>
                    <a:pt x="644"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flipH="1">
              <a:off x="7765665" y="1448810"/>
              <a:ext cx="74614" cy="57691"/>
            </a:xfrm>
            <a:custGeom>
              <a:avLst/>
              <a:gdLst/>
              <a:ahLst/>
              <a:cxnLst/>
              <a:rect l="l" t="t" r="r" b="b"/>
              <a:pathLst>
                <a:path w="679" h="525" extrusionOk="0">
                  <a:moveTo>
                    <a:pt x="345" y="1"/>
                  </a:moveTo>
                  <a:cubicBezTo>
                    <a:pt x="0" y="1"/>
                    <a:pt x="0" y="525"/>
                    <a:pt x="345" y="525"/>
                  </a:cubicBezTo>
                  <a:cubicBezTo>
                    <a:pt x="679" y="525"/>
                    <a:pt x="67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0800000" flipH="1">
              <a:off x="7646548" y="1736604"/>
              <a:ext cx="78679" cy="60328"/>
            </a:xfrm>
            <a:custGeom>
              <a:avLst/>
              <a:gdLst/>
              <a:ahLst/>
              <a:cxnLst/>
              <a:rect l="l" t="t" r="r" b="b"/>
              <a:pathLst>
                <a:path w="716" h="549" extrusionOk="0">
                  <a:moveTo>
                    <a:pt x="358" y="1"/>
                  </a:moveTo>
                  <a:cubicBezTo>
                    <a:pt x="1" y="1"/>
                    <a:pt x="1" y="549"/>
                    <a:pt x="358" y="549"/>
                  </a:cubicBezTo>
                  <a:cubicBezTo>
                    <a:pt x="715" y="549"/>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10800000" flipH="1">
              <a:off x="7553694" y="1705177"/>
              <a:ext cx="17142" cy="13187"/>
            </a:xfrm>
            <a:custGeom>
              <a:avLst/>
              <a:gdLst/>
              <a:ahLst/>
              <a:cxnLst/>
              <a:rect l="l" t="t" r="r" b="b"/>
              <a:pathLst>
                <a:path w="156" h="120" extrusionOk="0">
                  <a:moveTo>
                    <a:pt x="72" y="0"/>
                  </a:moveTo>
                  <a:cubicBezTo>
                    <a:pt x="0" y="0"/>
                    <a:pt x="0" y="119"/>
                    <a:pt x="72" y="119"/>
                  </a:cubicBezTo>
                  <a:cubicBezTo>
                    <a:pt x="155" y="119"/>
                    <a:pt x="155"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flipH="1">
              <a:off x="7807532" y="1682979"/>
              <a:ext cx="73295" cy="56372"/>
            </a:xfrm>
            <a:custGeom>
              <a:avLst/>
              <a:gdLst/>
              <a:ahLst/>
              <a:cxnLst/>
              <a:rect l="l" t="t" r="r" b="b"/>
              <a:pathLst>
                <a:path w="667" h="513" extrusionOk="0">
                  <a:moveTo>
                    <a:pt x="334" y="1"/>
                  </a:moveTo>
                  <a:cubicBezTo>
                    <a:pt x="0" y="1"/>
                    <a:pt x="0" y="513"/>
                    <a:pt x="334" y="513"/>
                  </a:cubicBezTo>
                  <a:cubicBezTo>
                    <a:pt x="667" y="513"/>
                    <a:pt x="667"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flipH="1">
              <a:off x="7480399" y="1820338"/>
              <a:ext cx="108679" cy="85163"/>
            </a:xfrm>
            <a:custGeom>
              <a:avLst/>
              <a:gdLst/>
              <a:ahLst/>
              <a:cxnLst/>
              <a:rect l="l" t="t" r="r" b="b"/>
              <a:pathLst>
                <a:path w="989" h="775" extrusionOk="0">
                  <a:moveTo>
                    <a:pt x="489" y="1"/>
                  </a:moveTo>
                  <a:cubicBezTo>
                    <a:pt x="1" y="1"/>
                    <a:pt x="1" y="775"/>
                    <a:pt x="489" y="775"/>
                  </a:cubicBezTo>
                  <a:cubicBezTo>
                    <a:pt x="989" y="775"/>
                    <a:pt x="989"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flipH="1">
              <a:off x="7747314" y="1936818"/>
              <a:ext cx="111316" cy="86372"/>
            </a:xfrm>
            <a:custGeom>
              <a:avLst/>
              <a:gdLst/>
              <a:ahLst/>
              <a:cxnLst/>
              <a:rect l="l" t="t" r="r" b="b"/>
              <a:pathLst>
                <a:path w="1013" h="786" extrusionOk="0">
                  <a:moveTo>
                    <a:pt x="512" y="0"/>
                  </a:moveTo>
                  <a:cubicBezTo>
                    <a:pt x="0" y="0"/>
                    <a:pt x="0" y="786"/>
                    <a:pt x="512" y="786"/>
                  </a:cubicBezTo>
                  <a:cubicBezTo>
                    <a:pt x="1013" y="786"/>
                    <a:pt x="1013"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10800000" flipH="1">
              <a:off x="7411061" y="1673859"/>
              <a:ext cx="81207" cy="62856"/>
            </a:xfrm>
            <a:custGeom>
              <a:avLst/>
              <a:gdLst/>
              <a:ahLst/>
              <a:cxnLst/>
              <a:rect l="l" t="t" r="r" b="b"/>
              <a:pathLst>
                <a:path w="739" h="572" extrusionOk="0">
                  <a:moveTo>
                    <a:pt x="370" y="1"/>
                  </a:moveTo>
                  <a:cubicBezTo>
                    <a:pt x="1" y="1"/>
                    <a:pt x="1" y="572"/>
                    <a:pt x="370" y="572"/>
                  </a:cubicBezTo>
                  <a:cubicBezTo>
                    <a:pt x="739" y="572"/>
                    <a:pt x="739"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rot="10800000" flipH="1">
              <a:off x="7367875" y="1379472"/>
              <a:ext cx="57691" cy="44504"/>
            </a:xfrm>
            <a:custGeom>
              <a:avLst/>
              <a:gdLst/>
              <a:ahLst/>
              <a:cxnLst/>
              <a:rect l="l" t="t" r="r" b="b"/>
              <a:pathLst>
                <a:path w="525" h="405" extrusionOk="0">
                  <a:moveTo>
                    <a:pt x="263" y="0"/>
                  </a:moveTo>
                  <a:cubicBezTo>
                    <a:pt x="1" y="0"/>
                    <a:pt x="1" y="405"/>
                    <a:pt x="263" y="405"/>
                  </a:cubicBezTo>
                  <a:cubicBezTo>
                    <a:pt x="525" y="405"/>
                    <a:pt x="525"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0800000" flipH="1">
              <a:off x="7844125" y="1545621"/>
              <a:ext cx="59010" cy="56372"/>
            </a:xfrm>
            <a:custGeom>
              <a:avLst/>
              <a:gdLst/>
              <a:ahLst/>
              <a:cxnLst/>
              <a:rect l="l" t="t" r="r" b="b"/>
              <a:pathLst>
                <a:path w="537" h="513" extrusionOk="0">
                  <a:moveTo>
                    <a:pt x="251" y="1"/>
                  </a:moveTo>
                  <a:cubicBezTo>
                    <a:pt x="203" y="1"/>
                    <a:pt x="167" y="13"/>
                    <a:pt x="120" y="37"/>
                  </a:cubicBezTo>
                  <a:cubicBezTo>
                    <a:pt x="84" y="60"/>
                    <a:pt x="60" y="84"/>
                    <a:pt x="36" y="132"/>
                  </a:cubicBezTo>
                  <a:cubicBezTo>
                    <a:pt x="12" y="168"/>
                    <a:pt x="1" y="215"/>
                    <a:pt x="1" y="251"/>
                  </a:cubicBezTo>
                  <a:cubicBezTo>
                    <a:pt x="1" y="298"/>
                    <a:pt x="12" y="346"/>
                    <a:pt x="36" y="382"/>
                  </a:cubicBezTo>
                  <a:cubicBezTo>
                    <a:pt x="60" y="418"/>
                    <a:pt x="84" y="453"/>
                    <a:pt x="120" y="477"/>
                  </a:cubicBezTo>
                  <a:cubicBezTo>
                    <a:pt x="167" y="501"/>
                    <a:pt x="203" y="513"/>
                    <a:pt x="251" y="513"/>
                  </a:cubicBezTo>
                  <a:cubicBezTo>
                    <a:pt x="298" y="513"/>
                    <a:pt x="334" y="501"/>
                    <a:pt x="382" y="477"/>
                  </a:cubicBezTo>
                  <a:cubicBezTo>
                    <a:pt x="393" y="465"/>
                    <a:pt x="417" y="453"/>
                    <a:pt x="429" y="453"/>
                  </a:cubicBezTo>
                  <a:cubicBezTo>
                    <a:pt x="465" y="429"/>
                    <a:pt x="489" y="406"/>
                    <a:pt x="513" y="370"/>
                  </a:cubicBezTo>
                  <a:cubicBezTo>
                    <a:pt x="524" y="334"/>
                    <a:pt x="536" y="298"/>
                    <a:pt x="536" y="263"/>
                  </a:cubicBezTo>
                  <a:cubicBezTo>
                    <a:pt x="536" y="215"/>
                    <a:pt x="524" y="179"/>
                    <a:pt x="513" y="144"/>
                  </a:cubicBezTo>
                  <a:cubicBezTo>
                    <a:pt x="489" y="108"/>
                    <a:pt x="465" y="84"/>
                    <a:pt x="429" y="60"/>
                  </a:cubicBezTo>
                  <a:cubicBezTo>
                    <a:pt x="417" y="48"/>
                    <a:pt x="393" y="48"/>
                    <a:pt x="382" y="37"/>
                  </a:cubicBezTo>
                  <a:cubicBezTo>
                    <a:pt x="334" y="13"/>
                    <a:pt x="29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0800000" flipH="1">
              <a:off x="7925221" y="1761438"/>
              <a:ext cx="85163" cy="65603"/>
            </a:xfrm>
            <a:custGeom>
              <a:avLst/>
              <a:gdLst/>
              <a:ahLst/>
              <a:cxnLst/>
              <a:rect l="l" t="t" r="r" b="b"/>
              <a:pathLst>
                <a:path w="775" h="597" extrusionOk="0">
                  <a:moveTo>
                    <a:pt x="394" y="1"/>
                  </a:moveTo>
                  <a:cubicBezTo>
                    <a:pt x="1" y="1"/>
                    <a:pt x="1" y="596"/>
                    <a:pt x="394" y="596"/>
                  </a:cubicBezTo>
                  <a:cubicBezTo>
                    <a:pt x="775" y="596"/>
                    <a:pt x="775"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0800000" flipH="1">
              <a:off x="8045657" y="1425185"/>
              <a:ext cx="79888" cy="62966"/>
            </a:xfrm>
            <a:custGeom>
              <a:avLst/>
              <a:gdLst/>
              <a:ahLst/>
              <a:cxnLst/>
              <a:rect l="l" t="t" r="r" b="b"/>
              <a:pathLst>
                <a:path w="727" h="573" extrusionOk="0">
                  <a:moveTo>
                    <a:pt x="357" y="1"/>
                  </a:moveTo>
                  <a:cubicBezTo>
                    <a:pt x="0" y="1"/>
                    <a:pt x="0" y="572"/>
                    <a:pt x="357" y="572"/>
                  </a:cubicBezTo>
                  <a:cubicBezTo>
                    <a:pt x="726" y="572"/>
                    <a:pt x="72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0800000" flipH="1">
              <a:off x="7812697" y="1269475"/>
              <a:ext cx="76042" cy="59010"/>
            </a:xfrm>
            <a:custGeom>
              <a:avLst/>
              <a:gdLst/>
              <a:ahLst/>
              <a:cxnLst/>
              <a:rect l="l" t="t" r="r" b="b"/>
              <a:pathLst>
                <a:path w="692" h="537" extrusionOk="0">
                  <a:moveTo>
                    <a:pt x="346" y="0"/>
                  </a:moveTo>
                  <a:cubicBezTo>
                    <a:pt x="13" y="12"/>
                    <a:pt x="1" y="536"/>
                    <a:pt x="346" y="536"/>
                  </a:cubicBezTo>
                  <a:cubicBezTo>
                    <a:pt x="691" y="536"/>
                    <a:pt x="691"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0800000" flipH="1">
              <a:off x="8001153" y="1573092"/>
              <a:ext cx="70768" cy="77251"/>
            </a:xfrm>
            <a:custGeom>
              <a:avLst/>
              <a:gdLst/>
              <a:ahLst/>
              <a:cxnLst/>
              <a:rect l="l" t="t" r="r" b="b"/>
              <a:pathLst>
                <a:path w="644" h="703" extrusionOk="0">
                  <a:moveTo>
                    <a:pt x="322" y="0"/>
                  </a:moveTo>
                  <a:cubicBezTo>
                    <a:pt x="298" y="12"/>
                    <a:pt x="262" y="12"/>
                    <a:pt x="238" y="12"/>
                  </a:cubicBezTo>
                  <a:cubicBezTo>
                    <a:pt x="191" y="36"/>
                    <a:pt x="143" y="60"/>
                    <a:pt x="107" y="96"/>
                  </a:cubicBezTo>
                  <a:cubicBezTo>
                    <a:pt x="84" y="119"/>
                    <a:pt x="72" y="143"/>
                    <a:pt x="48" y="167"/>
                  </a:cubicBezTo>
                  <a:cubicBezTo>
                    <a:pt x="24" y="215"/>
                    <a:pt x="12" y="262"/>
                    <a:pt x="12" y="322"/>
                  </a:cubicBezTo>
                  <a:cubicBezTo>
                    <a:pt x="12" y="346"/>
                    <a:pt x="12" y="358"/>
                    <a:pt x="0" y="381"/>
                  </a:cubicBezTo>
                  <a:cubicBezTo>
                    <a:pt x="0" y="429"/>
                    <a:pt x="12" y="465"/>
                    <a:pt x="36" y="500"/>
                  </a:cubicBezTo>
                  <a:cubicBezTo>
                    <a:pt x="48" y="548"/>
                    <a:pt x="72" y="584"/>
                    <a:pt x="96" y="608"/>
                  </a:cubicBezTo>
                  <a:cubicBezTo>
                    <a:pt x="131" y="643"/>
                    <a:pt x="167" y="667"/>
                    <a:pt x="203" y="679"/>
                  </a:cubicBezTo>
                  <a:cubicBezTo>
                    <a:pt x="238" y="691"/>
                    <a:pt x="286" y="703"/>
                    <a:pt x="322" y="703"/>
                  </a:cubicBezTo>
                  <a:cubicBezTo>
                    <a:pt x="357" y="703"/>
                    <a:pt x="381" y="691"/>
                    <a:pt x="417" y="691"/>
                  </a:cubicBezTo>
                  <a:cubicBezTo>
                    <a:pt x="465" y="679"/>
                    <a:pt x="512" y="643"/>
                    <a:pt x="548" y="608"/>
                  </a:cubicBezTo>
                  <a:cubicBezTo>
                    <a:pt x="572" y="584"/>
                    <a:pt x="584" y="572"/>
                    <a:pt x="608" y="548"/>
                  </a:cubicBezTo>
                  <a:cubicBezTo>
                    <a:pt x="631" y="488"/>
                    <a:pt x="643" y="441"/>
                    <a:pt x="643" y="381"/>
                  </a:cubicBezTo>
                  <a:cubicBezTo>
                    <a:pt x="643" y="358"/>
                    <a:pt x="643" y="346"/>
                    <a:pt x="643" y="322"/>
                  </a:cubicBezTo>
                  <a:cubicBezTo>
                    <a:pt x="643" y="274"/>
                    <a:pt x="631" y="238"/>
                    <a:pt x="619" y="203"/>
                  </a:cubicBezTo>
                  <a:cubicBezTo>
                    <a:pt x="596" y="155"/>
                    <a:pt x="584" y="119"/>
                    <a:pt x="548" y="96"/>
                  </a:cubicBezTo>
                  <a:cubicBezTo>
                    <a:pt x="524" y="60"/>
                    <a:pt x="488" y="48"/>
                    <a:pt x="453" y="36"/>
                  </a:cubicBezTo>
                  <a:cubicBezTo>
                    <a:pt x="405" y="12"/>
                    <a:pt x="369"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10800000" flipH="1">
              <a:off x="8278507" y="1346726"/>
              <a:ext cx="53735" cy="41977"/>
            </a:xfrm>
            <a:custGeom>
              <a:avLst/>
              <a:gdLst/>
              <a:ahLst/>
              <a:cxnLst/>
              <a:rect l="l" t="t" r="r" b="b"/>
              <a:pathLst>
                <a:path w="489" h="382" extrusionOk="0">
                  <a:moveTo>
                    <a:pt x="250" y="1"/>
                  </a:moveTo>
                  <a:cubicBezTo>
                    <a:pt x="0" y="1"/>
                    <a:pt x="0" y="382"/>
                    <a:pt x="250" y="382"/>
                  </a:cubicBezTo>
                  <a:cubicBezTo>
                    <a:pt x="489" y="382"/>
                    <a:pt x="489"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10800000" flipH="1">
              <a:off x="8163346" y="1571774"/>
              <a:ext cx="78679" cy="60218"/>
            </a:xfrm>
            <a:custGeom>
              <a:avLst/>
              <a:gdLst/>
              <a:ahLst/>
              <a:cxnLst/>
              <a:rect l="l" t="t" r="r" b="b"/>
              <a:pathLst>
                <a:path w="716" h="548" extrusionOk="0">
                  <a:moveTo>
                    <a:pt x="358" y="0"/>
                  </a:moveTo>
                  <a:cubicBezTo>
                    <a:pt x="1" y="0"/>
                    <a:pt x="1" y="548"/>
                    <a:pt x="358" y="548"/>
                  </a:cubicBezTo>
                  <a:cubicBezTo>
                    <a:pt x="715" y="548"/>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10800000" flipH="1">
              <a:off x="8162027" y="1866161"/>
              <a:ext cx="81207" cy="62856"/>
            </a:xfrm>
            <a:custGeom>
              <a:avLst/>
              <a:gdLst/>
              <a:ahLst/>
              <a:cxnLst/>
              <a:rect l="l" t="t" r="r" b="b"/>
              <a:pathLst>
                <a:path w="739" h="572" extrusionOk="0">
                  <a:moveTo>
                    <a:pt x="370" y="0"/>
                  </a:moveTo>
                  <a:cubicBezTo>
                    <a:pt x="1" y="0"/>
                    <a:pt x="1" y="572"/>
                    <a:pt x="370" y="572"/>
                  </a:cubicBezTo>
                  <a:cubicBezTo>
                    <a:pt x="739" y="572"/>
                    <a:pt x="739"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10800000" flipH="1">
              <a:off x="7885991" y="1892314"/>
              <a:ext cx="68130" cy="52416"/>
            </a:xfrm>
            <a:custGeom>
              <a:avLst/>
              <a:gdLst/>
              <a:ahLst/>
              <a:cxnLst/>
              <a:rect l="l" t="t" r="r" b="b"/>
              <a:pathLst>
                <a:path w="620" h="477" extrusionOk="0">
                  <a:moveTo>
                    <a:pt x="310" y="0"/>
                  </a:moveTo>
                  <a:cubicBezTo>
                    <a:pt x="1" y="0"/>
                    <a:pt x="1" y="477"/>
                    <a:pt x="310" y="477"/>
                  </a:cubicBezTo>
                  <a:cubicBezTo>
                    <a:pt x="620" y="477"/>
                    <a:pt x="620"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10800000" flipH="1">
              <a:off x="8049503" y="2084616"/>
              <a:ext cx="85163" cy="65493"/>
            </a:xfrm>
            <a:custGeom>
              <a:avLst/>
              <a:gdLst/>
              <a:ahLst/>
              <a:cxnLst/>
              <a:rect l="l" t="t" r="r" b="b"/>
              <a:pathLst>
                <a:path w="775" h="596" extrusionOk="0">
                  <a:moveTo>
                    <a:pt x="394" y="0"/>
                  </a:moveTo>
                  <a:cubicBezTo>
                    <a:pt x="13" y="0"/>
                    <a:pt x="1" y="595"/>
                    <a:pt x="394" y="595"/>
                  </a:cubicBezTo>
                  <a:cubicBezTo>
                    <a:pt x="775" y="595"/>
                    <a:pt x="77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0800000" flipH="1">
              <a:off x="8086205" y="2301752"/>
              <a:ext cx="95602" cy="73405"/>
            </a:xfrm>
            <a:custGeom>
              <a:avLst/>
              <a:gdLst/>
              <a:ahLst/>
              <a:cxnLst/>
              <a:rect l="l" t="t" r="r" b="b"/>
              <a:pathLst>
                <a:path w="870" h="668" extrusionOk="0">
                  <a:moveTo>
                    <a:pt x="429" y="0"/>
                  </a:moveTo>
                  <a:cubicBezTo>
                    <a:pt x="0" y="0"/>
                    <a:pt x="0" y="667"/>
                    <a:pt x="429" y="667"/>
                  </a:cubicBezTo>
                  <a:cubicBezTo>
                    <a:pt x="869" y="667"/>
                    <a:pt x="86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670174" y="2181426"/>
              <a:ext cx="86372" cy="65493"/>
            </a:xfrm>
            <a:custGeom>
              <a:avLst/>
              <a:gdLst/>
              <a:ahLst/>
              <a:cxnLst/>
              <a:rect l="l" t="t" r="r" b="b"/>
              <a:pathLst>
                <a:path w="786" h="596" extrusionOk="0">
                  <a:moveTo>
                    <a:pt x="393" y="0"/>
                  </a:moveTo>
                  <a:cubicBezTo>
                    <a:pt x="0" y="0"/>
                    <a:pt x="0" y="595"/>
                    <a:pt x="393" y="595"/>
                  </a:cubicBezTo>
                  <a:cubicBezTo>
                    <a:pt x="786" y="595"/>
                    <a:pt x="78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7484355" y="2085934"/>
              <a:ext cx="45933" cy="35494"/>
            </a:xfrm>
            <a:custGeom>
              <a:avLst/>
              <a:gdLst/>
              <a:ahLst/>
              <a:cxnLst/>
              <a:rect l="l" t="t" r="r" b="b"/>
              <a:pathLst>
                <a:path w="418" h="323" extrusionOk="0">
                  <a:moveTo>
                    <a:pt x="192" y="1"/>
                  </a:moveTo>
                  <a:cubicBezTo>
                    <a:pt x="0" y="1"/>
                    <a:pt x="4" y="323"/>
                    <a:pt x="203" y="323"/>
                  </a:cubicBezTo>
                  <a:cubicBezTo>
                    <a:pt x="417" y="323"/>
                    <a:pt x="417" y="1"/>
                    <a:pt x="203" y="1"/>
                  </a:cubicBezTo>
                  <a:cubicBezTo>
                    <a:pt x="199" y="1"/>
                    <a:pt x="196"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7791818" y="2617127"/>
              <a:ext cx="64174" cy="48460"/>
            </a:xfrm>
            <a:custGeom>
              <a:avLst/>
              <a:gdLst/>
              <a:ahLst/>
              <a:cxnLst/>
              <a:rect l="l" t="t" r="r" b="b"/>
              <a:pathLst>
                <a:path w="584" h="441" extrusionOk="0">
                  <a:moveTo>
                    <a:pt x="286" y="0"/>
                  </a:moveTo>
                  <a:cubicBezTo>
                    <a:pt x="0" y="0"/>
                    <a:pt x="0" y="441"/>
                    <a:pt x="286" y="441"/>
                  </a:cubicBezTo>
                  <a:cubicBezTo>
                    <a:pt x="584" y="441"/>
                    <a:pt x="584"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10800000" flipH="1">
              <a:off x="7484355" y="2516361"/>
              <a:ext cx="72086" cy="56372"/>
            </a:xfrm>
            <a:custGeom>
              <a:avLst/>
              <a:gdLst/>
              <a:ahLst/>
              <a:cxnLst/>
              <a:rect l="l" t="t" r="r" b="b"/>
              <a:pathLst>
                <a:path w="656" h="513" extrusionOk="0">
                  <a:moveTo>
                    <a:pt x="334" y="0"/>
                  </a:moveTo>
                  <a:cubicBezTo>
                    <a:pt x="0" y="0"/>
                    <a:pt x="0" y="512"/>
                    <a:pt x="334" y="512"/>
                  </a:cubicBezTo>
                  <a:cubicBezTo>
                    <a:pt x="655" y="512"/>
                    <a:pt x="65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10800000" flipH="1">
              <a:off x="7619076" y="2822506"/>
              <a:ext cx="65493" cy="72086"/>
            </a:xfrm>
            <a:custGeom>
              <a:avLst/>
              <a:gdLst/>
              <a:ahLst/>
              <a:cxnLst/>
              <a:rect l="l" t="t" r="r" b="b"/>
              <a:pathLst>
                <a:path w="596" h="656" extrusionOk="0">
                  <a:moveTo>
                    <a:pt x="298" y="0"/>
                  </a:moveTo>
                  <a:cubicBezTo>
                    <a:pt x="263" y="0"/>
                    <a:pt x="239" y="12"/>
                    <a:pt x="215" y="12"/>
                  </a:cubicBezTo>
                  <a:cubicBezTo>
                    <a:pt x="167" y="24"/>
                    <a:pt x="120" y="48"/>
                    <a:pt x="84" y="96"/>
                  </a:cubicBezTo>
                  <a:cubicBezTo>
                    <a:pt x="72" y="108"/>
                    <a:pt x="48" y="131"/>
                    <a:pt x="36" y="155"/>
                  </a:cubicBezTo>
                  <a:cubicBezTo>
                    <a:pt x="13" y="203"/>
                    <a:pt x="1" y="251"/>
                    <a:pt x="1" y="298"/>
                  </a:cubicBezTo>
                  <a:cubicBezTo>
                    <a:pt x="1" y="322"/>
                    <a:pt x="1" y="346"/>
                    <a:pt x="1" y="370"/>
                  </a:cubicBezTo>
                  <a:cubicBezTo>
                    <a:pt x="1" y="405"/>
                    <a:pt x="13" y="441"/>
                    <a:pt x="24" y="477"/>
                  </a:cubicBezTo>
                  <a:cubicBezTo>
                    <a:pt x="36" y="512"/>
                    <a:pt x="60" y="548"/>
                    <a:pt x="84" y="572"/>
                  </a:cubicBezTo>
                  <a:cubicBezTo>
                    <a:pt x="120" y="596"/>
                    <a:pt x="144" y="620"/>
                    <a:pt x="179" y="632"/>
                  </a:cubicBezTo>
                  <a:cubicBezTo>
                    <a:pt x="215" y="655"/>
                    <a:pt x="263" y="655"/>
                    <a:pt x="298" y="655"/>
                  </a:cubicBezTo>
                  <a:cubicBezTo>
                    <a:pt x="322" y="655"/>
                    <a:pt x="346" y="655"/>
                    <a:pt x="382" y="643"/>
                  </a:cubicBezTo>
                  <a:cubicBezTo>
                    <a:pt x="429" y="632"/>
                    <a:pt x="465" y="608"/>
                    <a:pt x="501" y="572"/>
                  </a:cubicBezTo>
                  <a:cubicBezTo>
                    <a:pt x="525" y="548"/>
                    <a:pt x="536" y="536"/>
                    <a:pt x="548" y="512"/>
                  </a:cubicBezTo>
                  <a:cubicBezTo>
                    <a:pt x="572" y="465"/>
                    <a:pt x="584" y="417"/>
                    <a:pt x="584" y="358"/>
                  </a:cubicBezTo>
                  <a:cubicBezTo>
                    <a:pt x="596" y="346"/>
                    <a:pt x="596" y="322"/>
                    <a:pt x="596" y="298"/>
                  </a:cubicBezTo>
                  <a:cubicBezTo>
                    <a:pt x="596" y="262"/>
                    <a:pt x="584" y="227"/>
                    <a:pt x="572" y="191"/>
                  </a:cubicBezTo>
                  <a:cubicBezTo>
                    <a:pt x="560" y="143"/>
                    <a:pt x="536" y="120"/>
                    <a:pt x="501" y="84"/>
                  </a:cubicBezTo>
                  <a:cubicBezTo>
                    <a:pt x="477" y="60"/>
                    <a:pt x="441" y="36"/>
                    <a:pt x="405" y="24"/>
                  </a:cubicBezTo>
                  <a:cubicBezTo>
                    <a:pt x="370" y="12"/>
                    <a:pt x="33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10800000" flipH="1">
              <a:off x="7435895" y="2839538"/>
              <a:ext cx="73405" cy="57691"/>
            </a:xfrm>
            <a:custGeom>
              <a:avLst/>
              <a:gdLst/>
              <a:ahLst/>
              <a:cxnLst/>
              <a:rect l="l" t="t" r="r" b="b"/>
              <a:pathLst>
                <a:path w="668" h="525" extrusionOk="0">
                  <a:moveTo>
                    <a:pt x="334" y="1"/>
                  </a:moveTo>
                  <a:cubicBezTo>
                    <a:pt x="1" y="1"/>
                    <a:pt x="1" y="525"/>
                    <a:pt x="334" y="525"/>
                  </a:cubicBezTo>
                  <a:cubicBezTo>
                    <a:pt x="668" y="525"/>
                    <a:pt x="66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10800000" flipH="1">
              <a:off x="7541936" y="3050191"/>
              <a:ext cx="81207" cy="62856"/>
            </a:xfrm>
            <a:custGeom>
              <a:avLst/>
              <a:gdLst/>
              <a:ahLst/>
              <a:cxnLst/>
              <a:rect l="l" t="t" r="r" b="b"/>
              <a:pathLst>
                <a:path w="739" h="572" extrusionOk="0">
                  <a:moveTo>
                    <a:pt x="369" y="0"/>
                  </a:moveTo>
                  <a:cubicBezTo>
                    <a:pt x="0" y="0"/>
                    <a:pt x="0" y="572"/>
                    <a:pt x="369" y="572"/>
                  </a:cubicBezTo>
                  <a:cubicBezTo>
                    <a:pt x="738" y="572"/>
                    <a:pt x="738" y="0"/>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10800000" flipH="1">
              <a:off x="7496113" y="3269965"/>
              <a:ext cx="62856" cy="49889"/>
            </a:xfrm>
            <a:custGeom>
              <a:avLst/>
              <a:gdLst/>
              <a:ahLst/>
              <a:cxnLst/>
              <a:rect l="l" t="t" r="r" b="b"/>
              <a:pathLst>
                <a:path w="572" h="454" extrusionOk="0">
                  <a:moveTo>
                    <a:pt x="286" y="1"/>
                  </a:moveTo>
                  <a:cubicBezTo>
                    <a:pt x="0" y="1"/>
                    <a:pt x="0" y="453"/>
                    <a:pt x="286" y="453"/>
                  </a:cubicBezTo>
                  <a:cubicBezTo>
                    <a:pt x="572" y="453"/>
                    <a:pt x="572" y="1"/>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10800000" flipH="1">
              <a:off x="7728963" y="2465373"/>
              <a:ext cx="78679" cy="61537"/>
            </a:xfrm>
            <a:custGeom>
              <a:avLst/>
              <a:gdLst/>
              <a:ahLst/>
              <a:cxnLst/>
              <a:rect l="l" t="t" r="r" b="b"/>
              <a:pathLst>
                <a:path w="716" h="560" extrusionOk="0">
                  <a:moveTo>
                    <a:pt x="358" y="0"/>
                  </a:moveTo>
                  <a:cubicBezTo>
                    <a:pt x="1" y="0"/>
                    <a:pt x="1" y="560"/>
                    <a:pt x="358" y="560"/>
                  </a:cubicBezTo>
                  <a:cubicBezTo>
                    <a:pt x="715" y="560"/>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10800000" flipH="1">
              <a:off x="8571575" y="1430459"/>
              <a:ext cx="87800" cy="66812"/>
            </a:xfrm>
            <a:custGeom>
              <a:avLst/>
              <a:gdLst/>
              <a:ahLst/>
              <a:cxnLst/>
              <a:rect l="l" t="t" r="r" b="b"/>
              <a:pathLst>
                <a:path w="799" h="608" extrusionOk="0">
                  <a:moveTo>
                    <a:pt x="405" y="0"/>
                  </a:moveTo>
                  <a:cubicBezTo>
                    <a:pt x="0" y="0"/>
                    <a:pt x="0" y="608"/>
                    <a:pt x="405" y="608"/>
                  </a:cubicBezTo>
                  <a:cubicBezTo>
                    <a:pt x="798" y="608"/>
                    <a:pt x="798"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3"/>
          <p:cNvGrpSpPr/>
          <p:nvPr/>
        </p:nvGrpSpPr>
        <p:grpSpPr>
          <a:xfrm rot="5400000" flipH="1">
            <a:off x="8275164" y="4348780"/>
            <a:ext cx="805494" cy="989529"/>
            <a:chOff x="2199075" y="2670475"/>
            <a:chExt cx="141700" cy="174075"/>
          </a:xfrm>
        </p:grpSpPr>
        <p:sp>
          <p:nvSpPr>
            <p:cNvPr id="87" name="Google Shape;87;p3"/>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a:spLocks noGrp="1"/>
          </p:cNvSpPr>
          <p:nvPr>
            <p:ph type="title"/>
          </p:nvPr>
        </p:nvSpPr>
        <p:spPr>
          <a:xfrm flipH="1">
            <a:off x="3088375" y="2254800"/>
            <a:ext cx="5342400" cy="1170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1" name="Google Shape;101;p3"/>
          <p:cNvSpPr txBox="1">
            <a:spLocks noGrp="1"/>
          </p:cNvSpPr>
          <p:nvPr>
            <p:ph type="subTitle" idx="1"/>
          </p:nvPr>
        </p:nvSpPr>
        <p:spPr>
          <a:xfrm flipH="1">
            <a:off x="5371075" y="3545675"/>
            <a:ext cx="3059700" cy="703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3"/>
          <p:cNvSpPr txBox="1">
            <a:spLocks noGrp="1"/>
          </p:cNvSpPr>
          <p:nvPr>
            <p:ph type="title" idx="2" hasCustomPrompt="1"/>
          </p:nvPr>
        </p:nvSpPr>
        <p:spPr>
          <a:xfrm flipH="1">
            <a:off x="6952075" y="839775"/>
            <a:ext cx="1478700" cy="1036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7900">
                <a:solidFill>
                  <a:schemeClr val="lt2"/>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pic>
        <p:nvPicPr>
          <p:cNvPr id="104" name="Google Shape;104;p4"/>
          <p:cNvPicPr preferRelativeResize="0"/>
          <p:nvPr/>
        </p:nvPicPr>
        <p:blipFill rotWithShape="1">
          <a:blip r:embed="rId2">
            <a:alphaModFix/>
          </a:blip>
          <a:srcRect l="35186" t="21964" r="34121" b="30594"/>
          <a:stretch/>
        </p:blipFill>
        <p:spPr>
          <a:xfrm>
            <a:off x="-1288325" y="2590125"/>
            <a:ext cx="2245248" cy="1952024"/>
          </a:xfrm>
          <a:prstGeom prst="rect">
            <a:avLst/>
          </a:prstGeom>
          <a:noFill/>
          <a:ln>
            <a:noFill/>
          </a:ln>
        </p:spPr>
      </p:pic>
      <p:pic>
        <p:nvPicPr>
          <p:cNvPr id="105" name="Google Shape;105;p4"/>
          <p:cNvPicPr preferRelativeResize="0"/>
          <p:nvPr/>
        </p:nvPicPr>
        <p:blipFill rotWithShape="1">
          <a:blip r:embed="rId3">
            <a:alphaModFix amt="67000"/>
          </a:blip>
          <a:srcRect l="20678" t="30819" r="16392" b="24429"/>
          <a:stretch/>
        </p:blipFill>
        <p:spPr>
          <a:xfrm rot="10800000" flipH="1">
            <a:off x="6817275" y="-271012"/>
            <a:ext cx="3746050" cy="1498424"/>
          </a:xfrm>
          <a:prstGeom prst="rect">
            <a:avLst/>
          </a:prstGeom>
          <a:noFill/>
          <a:ln>
            <a:noFill/>
          </a:ln>
        </p:spPr>
      </p:pic>
      <p:pic>
        <p:nvPicPr>
          <p:cNvPr id="106" name="Google Shape;106;p4"/>
          <p:cNvPicPr preferRelativeResize="0"/>
          <p:nvPr/>
        </p:nvPicPr>
        <p:blipFill rotWithShape="1">
          <a:blip r:embed="rId4">
            <a:alphaModFix/>
          </a:blip>
          <a:srcRect l="31205" t="21461" r="31680" b="26711"/>
          <a:stretch/>
        </p:blipFill>
        <p:spPr>
          <a:xfrm flipH="1">
            <a:off x="6264950" y="-227525"/>
            <a:ext cx="1990973" cy="1563851"/>
          </a:xfrm>
          <a:prstGeom prst="rect">
            <a:avLst/>
          </a:prstGeom>
          <a:noFill/>
          <a:ln>
            <a:noFill/>
          </a:ln>
        </p:spPr>
      </p:pic>
      <p:sp>
        <p:nvSpPr>
          <p:cNvPr id="107" name="Google Shape;107;p4"/>
          <p:cNvSpPr/>
          <p:nvPr/>
        </p:nvSpPr>
        <p:spPr>
          <a:xfrm rot="10800000" flipH="1">
            <a:off x="8583150" y="3059675"/>
            <a:ext cx="195640" cy="2140006"/>
          </a:xfrm>
          <a:custGeom>
            <a:avLst/>
            <a:gdLst/>
            <a:ahLst/>
            <a:cxnLst/>
            <a:rect l="l" t="t" r="r" b="b"/>
            <a:pathLst>
              <a:path w="1724" h="18858" extrusionOk="0">
                <a:moveTo>
                  <a:pt x="1266" y="0"/>
                </a:moveTo>
                <a:cubicBezTo>
                  <a:pt x="1092" y="0"/>
                  <a:pt x="925" y="91"/>
                  <a:pt x="894" y="290"/>
                </a:cubicBezTo>
                <a:cubicBezTo>
                  <a:pt x="679" y="1492"/>
                  <a:pt x="572" y="2707"/>
                  <a:pt x="441" y="3909"/>
                </a:cubicBezTo>
                <a:cubicBezTo>
                  <a:pt x="322" y="5100"/>
                  <a:pt x="239" y="6302"/>
                  <a:pt x="156" y="7493"/>
                </a:cubicBezTo>
                <a:cubicBezTo>
                  <a:pt x="1" y="9886"/>
                  <a:pt x="60" y="12291"/>
                  <a:pt x="120" y="14684"/>
                </a:cubicBezTo>
                <a:cubicBezTo>
                  <a:pt x="156" y="16030"/>
                  <a:pt x="179" y="17387"/>
                  <a:pt x="239" y="18732"/>
                </a:cubicBezTo>
                <a:cubicBezTo>
                  <a:pt x="245" y="18816"/>
                  <a:pt x="313" y="18857"/>
                  <a:pt x="380" y="18857"/>
                </a:cubicBezTo>
                <a:cubicBezTo>
                  <a:pt x="447" y="18857"/>
                  <a:pt x="513" y="18816"/>
                  <a:pt x="513" y="18732"/>
                </a:cubicBezTo>
                <a:cubicBezTo>
                  <a:pt x="465" y="16327"/>
                  <a:pt x="513" y="13922"/>
                  <a:pt x="703" y="11529"/>
                </a:cubicBezTo>
                <a:cubicBezTo>
                  <a:pt x="894" y="9160"/>
                  <a:pt x="1048" y="6790"/>
                  <a:pt x="1275" y="4421"/>
                </a:cubicBezTo>
                <a:cubicBezTo>
                  <a:pt x="1406" y="3076"/>
                  <a:pt x="1584" y="1742"/>
                  <a:pt x="1703" y="409"/>
                </a:cubicBezTo>
                <a:cubicBezTo>
                  <a:pt x="1723" y="148"/>
                  <a:pt x="1489"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4"/>
          <p:cNvGrpSpPr/>
          <p:nvPr/>
        </p:nvGrpSpPr>
        <p:grpSpPr>
          <a:xfrm rot="10800000" flipH="1">
            <a:off x="-397049" y="2342218"/>
            <a:ext cx="805494" cy="989529"/>
            <a:chOff x="2199075" y="2670475"/>
            <a:chExt cx="141700" cy="174075"/>
          </a:xfrm>
        </p:grpSpPr>
        <p:sp>
          <p:nvSpPr>
            <p:cNvPr id="109" name="Google Shape;109;p4"/>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4"/>
          <p:cNvGrpSpPr/>
          <p:nvPr/>
        </p:nvGrpSpPr>
        <p:grpSpPr>
          <a:xfrm rot="10800000" flipH="1">
            <a:off x="5770651" y="59643"/>
            <a:ext cx="805494" cy="989529"/>
            <a:chOff x="2199075" y="2670475"/>
            <a:chExt cx="141700" cy="174075"/>
          </a:xfrm>
        </p:grpSpPr>
        <p:sp>
          <p:nvSpPr>
            <p:cNvPr id="123" name="Google Shape;123;p4"/>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4"/>
          <p:cNvSpPr txBox="1">
            <a:spLocks noGrp="1"/>
          </p:cNvSpPr>
          <p:nvPr>
            <p:ph type="body" idx="1"/>
          </p:nvPr>
        </p:nvSpPr>
        <p:spPr>
          <a:xfrm>
            <a:off x="713250" y="1152475"/>
            <a:ext cx="7717500" cy="3521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FF5200"/>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137" name="Google Shape;137;p4"/>
          <p:cNvSpPr txBox="1">
            <a:spLocks noGrp="1"/>
          </p:cNvSpPr>
          <p:nvPr>
            <p:ph type="title"/>
          </p:nvPr>
        </p:nvSpPr>
        <p:spPr>
          <a:xfrm>
            <a:off x="713250" y="55715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200"/>
              <a:buNone/>
              <a:defRPr b="0">
                <a:latin typeface="Chivo Black"/>
                <a:ea typeface="Chivo Black"/>
                <a:cs typeface="Chivo Black"/>
                <a:sym typeface="Chivo Black"/>
              </a:defRPr>
            </a:lvl1pPr>
            <a:lvl2pPr lvl="1" rtl="0">
              <a:spcBef>
                <a:spcPts val="0"/>
              </a:spcBef>
              <a:spcAft>
                <a:spcPts val="0"/>
              </a:spcAft>
              <a:buClr>
                <a:srgbClr val="64CF64"/>
              </a:buClr>
              <a:buSzPts val="3200"/>
              <a:buNone/>
              <a:defRPr>
                <a:solidFill>
                  <a:srgbClr val="64CF64"/>
                </a:solidFill>
              </a:defRPr>
            </a:lvl2pPr>
            <a:lvl3pPr lvl="2" rtl="0">
              <a:spcBef>
                <a:spcPts val="0"/>
              </a:spcBef>
              <a:spcAft>
                <a:spcPts val="0"/>
              </a:spcAft>
              <a:buClr>
                <a:srgbClr val="64CF64"/>
              </a:buClr>
              <a:buSzPts val="3200"/>
              <a:buNone/>
              <a:defRPr>
                <a:solidFill>
                  <a:srgbClr val="64CF64"/>
                </a:solidFill>
              </a:defRPr>
            </a:lvl3pPr>
            <a:lvl4pPr lvl="3" rtl="0">
              <a:spcBef>
                <a:spcPts val="0"/>
              </a:spcBef>
              <a:spcAft>
                <a:spcPts val="0"/>
              </a:spcAft>
              <a:buClr>
                <a:srgbClr val="64CF64"/>
              </a:buClr>
              <a:buSzPts val="3200"/>
              <a:buNone/>
              <a:defRPr>
                <a:solidFill>
                  <a:srgbClr val="64CF64"/>
                </a:solidFill>
              </a:defRPr>
            </a:lvl4pPr>
            <a:lvl5pPr lvl="4" rtl="0">
              <a:spcBef>
                <a:spcPts val="0"/>
              </a:spcBef>
              <a:spcAft>
                <a:spcPts val="0"/>
              </a:spcAft>
              <a:buClr>
                <a:srgbClr val="64CF64"/>
              </a:buClr>
              <a:buSzPts val="3200"/>
              <a:buNone/>
              <a:defRPr>
                <a:solidFill>
                  <a:srgbClr val="64CF64"/>
                </a:solidFill>
              </a:defRPr>
            </a:lvl5pPr>
            <a:lvl6pPr lvl="5" rtl="0">
              <a:spcBef>
                <a:spcPts val="0"/>
              </a:spcBef>
              <a:spcAft>
                <a:spcPts val="0"/>
              </a:spcAft>
              <a:buClr>
                <a:srgbClr val="64CF64"/>
              </a:buClr>
              <a:buSzPts val="3200"/>
              <a:buNone/>
              <a:defRPr>
                <a:solidFill>
                  <a:srgbClr val="64CF64"/>
                </a:solidFill>
              </a:defRPr>
            </a:lvl6pPr>
            <a:lvl7pPr lvl="6" rtl="0">
              <a:spcBef>
                <a:spcPts val="0"/>
              </a:spcBef>
              <a:spcAft>
                <a:spcPts val="0"/>
              </a:spcAft>
              <a:buClr>
                <a:srgbClr val="64CF64"/>
              </a:buClr>
              <a:buSzPts val="3200"/>
              <a:buNone/>
              <a:defRPr>
                <a:solidFill>
                  <a:srgbClr val="64CF64"/>
                </a:solidFill>
              </a:defRPr>
            </a:lvl7pPr>
            <a:lvl8pPr lvl="7" rtl="0">
              <a:spcBef>
                <a:spcPts val="0"/>
              </a:spcBef>
              <a:spcAft>
                <a:spcPts val="0"/>
              </a:spcAft>
              <a:buClr>
                <a:srgbClr val="64CF64"/>
              </a:buClr>
              <a:buSzPts val="3200"/>
              <a:buNone/>
              <a:defRPr>
                <a:solidFill>
                  <a:srgbClr val="64CF64"/>
                </a:solidFill>
              </a:defRPr>
            </a:lvl8pPr>
            <a:lvl9pPr lvl="8" rtl="0">
              <a:spcBef>
                <a:spcPts val="0"/>
              </a:spcBef>
              <a:spcAft>
                <a:spcPts val="0"/>
              </a:spcAft>
              <a:buClr>
                <a:srgbClr val="64CF64"/>
              </a:buClr>
              <a:buSzPts val="3200"/>
              <a:buNone/>
              <a:defRPr>
                <a:solidFill>
                  <a:srgbClr val="64CF64"/>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pic>
        <p:nvPicPr>
          <p:cNvPr id="196" name="Google Shape;196;p6"/>
          <p:cNvPicPr preferRelativeResize="0"/>
          <p:nvPr/>
        </p:nvPicPr>
        <p:blipFill rotWithShape="1">
          <a:blip r:embed="rId2">
            <a:alphaModFix/>
          </a:blip>
          <a:srcRect l="31205" t="21461" r="31680" b="26711"/>
          <a:stretch/>
        </p:blipFill>
        <p:spPr>
          <a:xfrm rot="10800000">
            <a:off x="-893100" y="-368376"/>
            <a:ext cx="2644402" cy="2077126"/>
          </a:xfrm>
          <a:prstGeom prst="rect">
            <a:avLst/>
          </a:prstGeom>
          <a:noFill/>
          <a:ln>
            <a:noFill/>
          </a:ln>
        </p:spPr>
      </p:pic>
      <p:pic>
        <p:nvPicPr>
          <p:cNvPr id="197" name="Google Shape;197;p6"/>
          <p:cNvPicPr preferRelativeResize="0"/>
          <p:nvPr/>
        </p:nvPicPr>
        <p:blipFill rotWithShape="1">
          <a:blip r:embed="rId3">
            <a:alphaModFix amt="68000"/>
          </a:blip>
          <a:srcRect l="25942" t="30366" r="32449" b="43378"/>
          <a:stretch/>
        </p:blipFill>
        <p:spPr>
          <a:xfrm>
            <a:off x="6012975" y="4443950"/>
            <a:ext cx="3804773" cy="1350451"/>
          </a:xfrm>
          <a:prstGeom prst="rect">
            <a:avLst/>
          </a:prstGeom>
          <a:noFill/>
          <a:ln>
            <a:noFill/>
          </a:ln>
        </p:spPr>
      </p:pic>
      <p:pic>
        <p:nvPicPr>
          <p:cNvPr id="198" name="Google Shape;198;p6"/>
          <p:cNvPicPr preferRelativeResize="0"/>
          <p:nvPr/>
        </p:nvPicPr>
        <p:blipFill rotWithShape="1">
          <a:blip r:embed="rId4">
            <a:alphaModFix amt="60000"/>
          </a:blip>
          <a:srcRect l="35186" t="21964" r="34121" b="30594"/>
          <a:stretch/>
        </p:blipFill>
        <p:spPr>
          <a:xfrm flipH="1">
            <a:off x="7952850" y="3078763"/>
            <a:ext cx="2806598" cy="2440074"/>
          </a:xfrm>
          <a:prstGeom prst="rect">
            <a:avLst/>
          </a:prstGeom>
          <a:noFill/>
          <a:ln>
            <a:noFill/>
          </a:ln>
        </p:spPr>
      </p:pic>
      <p:sp>
        <p:nvSpPr>
          <p:cNvPr id="199" name="Google Shape;199;p6"/>
          <p:cNvSpPr/>
          <p:nvPr/>
        </p:nvSpPr>
        <p:spPr>
          <a:xfrm rot="-1348377" flipH="1">
            <a:off x="-295100" y="603080"/>
            <a:ext cx="1424229" cy="3937342"/>
          </a:xfrm>
          <a:custGeom>
            <a:avLst/>
            <a:gdLst/>
            <a:ahLst/>
            <a:cxnLst/>
            <a:rect l="l" t="t" r="r" b="b"/>
            <a:pathLst>
              <a:path w="26265" h="54157" extrusionOk="0">
                <a:moveTo>
                  <a:pt x="5159" y="22742"/>
                </a:moveTo>
                <a:cubicBezTo>
                  <a:pt x="5211" y="22742"/>
                  <a:pt x="5241" y="22785"/>
                  <a:pt x="5299" y="22851"/>
                </a:cubicBezTo>
                <a:cubicBezTo>
                  <a:pt x="5317" y="22872"/>
                  <a:pt x="5336" y="22892"/>
                  <a:pt x="5354" y="22913"/>
                </a:cubicBezTo>
                <a:lnTo>
                  <a:pt x="5354" y="22913"/>
                </a:lnTo>
                <a:cubicBezTo>
                  <a:pt x="5348" y="22928"/>
                  <a:pt x="5341" y="22943"/>
                  <a:pt x="5334" y="22958"/>
                </a:cubicBezTo>
                <a:cubicBezTo>
                  <a:pt x="5203" y="23213"/>
                  <a:pt x="4922" y="23474"/>
                  <a:pt x="4635" y="23474"/>
                </a:cubicBezTo>
                <a:cubicBezTo>
                  <a:pt x="4551" y="23474"/>
                  <a:pt x="4466" y="23452"/>
                  <a:pt x="4385" y="23400"/>
                </a:cubicBezTo>
                <a:lnTo>
                  <a:pt x="4385" y="23400"/>
                </a:lnTo>
                <a:cubicBezTo>
                  <a:pt x="4535" y="23261"/>
                  <a:pt x="4685" y="23121"/>
                  <a:pt x="4834" y="22982"/>
                </a:cubicBezTo>
                <a:cubicBezTo>
                  <a:pt x="4906" y="22923"/>
                  <a:pt x="4989" y="22827"/>
                  <a:pt x="5072" y="22768"/>
                </a:cubicBezTo>
                <a:cubicBezTo>
                  <a:pt x="5109" y="22750"/>
                  <a:pt x="5136" y="22742"/>
                  <a:pt x="5159" y="22742"/>
                </a:cubicBezTo>
                <a:close/>
                <a:moveTo>
                  <a:pt x="18538" y="41688"/>
                </a:moveTo>
                <a:cubicBezTo>
                  <a:pt x="18602" y="41688"/>
                  <a:pt x="18655" y="41725"/>
                  <a:pt x="18669" y="41818"/>
                </a:cubicBezTo>
                <a:cubicBezTo>
                  <a:pt x="18681" y="41949"/>
                  <a:pt x="18598" y="42151"/>
                  <a:pt x="18574" y="42270"/>
                </a:cubicBezTo>
                <a:cubicBezTo>
                  <a:pt x="18543" y="42406"/>
                  <a:pt x="18512" y="42532"/>
                  <a:pt x="18488" y="42665"/>
                </a:cubicBezTo>
                <a:lnTo>
                  <a:pt x="18488" y="42665"/>
                </a:lnTo>
                <a:cubicBezTo>
                  <a:pt x="18437" y="42579"/>
                  <a:pt x="18389" y="42491"/>
                  <a:pt x="18348" y="42401"/>
                </a:cubicBezTo>
                <a:cubicBezTo>
                  <a:pt x="18265" y="42235"/>
                  <a:pt x="18193" y="42020"/>
                  <a:pt x="18288" y="41854"/>
                </a:cubicBezTo>
                <a:cubicBezTo>
                  <a:pt x="18337" y="41763"/>
                  <a:pt x="18448" y="41688"/>
                  <a:pt x="18538" y="41688"/>
                </a:cubicBezTo>
                <a:close/>
                <a:moveTo>
                  <a:pt x="201" y="0"/>
                </a:moveTo>
                <a:cubicBezTo>
                  <a:pt x="167" y="0"/>
                  <a:pt x="131" y="21"/>
                  <a:pt x="131" y="63"/>
                </a:cubicBezTo>
                <a:cubicBezTo>
                  <a:pt x="108" y="4242"/>
                  <a:pt x="84" y="8409"/>
                  <a:pt x="72" y="12576"/>
                </a:cubicBezTo>
                <a:cubicBezTo>
                  <a:pt x="60" y="13636"/>
                  <a:pt x="60" y="14684"/>
                  <a:pt x="48" y="15743"/>
                </a:cubicBezTo>
                <a:cubicBezTo>
                  <a:pt x="48" y="16648"/>
                  <a:pt x="0" y="17553"/>
                  <a:pt x="72" y="18458"/>
                </a:cubicBezTo>
                <a:cubicBezTo>
                  <a:pt x="119" y="19113"/>
                  <a:pt x="239" y="19815"/>
                  <a:pt x="608" y="20375"/>
                </a:cubicBezTo>
                <a:cubicBezTo>
                  <a:pt x="1001" y="20982"/>
                  <a:pt x="1608" y="21268"/>
                  <a:pt x="2310" y="21351"/>
                </a:cubicBezTo>
                <a:cubicBezTo>
                  <a:pt x="3191" y="21446"/>
                  <a:pt x="4203" y="21256"/>
                  <a:pt x="4977" y="21827"/>
                </a:cubicBezTo>
                <a:cubicBezTo>
                  <a:pt x="5304" y="22059"/>
                  <a:pt x="5490" y="22421"/>
                  <a:pt x="5389" y="22807"/>
                </a:cubicBezTo>
                <a:lnTo>
                  <a:pt x="5389" y="22807"/>
                </a:lnTo>
                <a:cubicBezTo>
                  <a:pt x="5322" y="22732"/>
                  <a:pt x="5253" y="22659"/>
                  <a:pt x="5180" y="22589"/>
                </a:cubicBezTo>
                <a:cubicBezTo>
                  <a:pt x="5175" y="22579"/>
                  <a:pt x="5165" y="22576"/>
                  <a:pt x="5154" y="22576"/>
                </a:cubicBezTo>
                <a:cubicBezTo>
                  <a:pt x="5140" y="22576"/>
                  <a:pt x="5122" y="22582"/>
                  <a:pt x="5108" y="22589"/>
                </a:cubicBezTo>
                <a:cubicBezTo>
                  <a:pt x="4822" y="22851"/>
                  <a:pt x="4525" y="23113"/>
                  <a:pt x="4239" y="23363"/>
                </a:cubicBezTo>
                <a:cubicBezTo>
                  <a:pt x="4215" y="23387"/>
                  <a:pt x="4215" y="23435"/>
                  <a:pt x="4239" y="23458"/>
                </a:cubicBezTo>
                <a:cubicBezTo>
                  <a:pt x="4369" y="23564"/>
                  <a:pt x="4508" y="23609"/>
                  <a:pt x="4645" y="23609"/>
                </a:cubicBezTo>
                <a:cubicBezTo>
                  <a:pt x="4974" y="23609"/>
                  <a:pt x="5294" y="23349"/>
                  <a:pt x="5453" y="23030"/>
                </a:cubicBezTo>
                <a:lnTo>
                  <a:pt x="5453" y="23030"/>
                </a:lnTo>
                <a:cubicBezTo>
                  <a:pt x="5668" y="23295"/>
                  <a:pt x="5849" y="23587"/>
                  <a:pt x="6013" y="23887"/>
                </a:cubicBezTo>
                <a:cubicBezTo>
                  <a:pt x="6406" y="24601"/>
                  <a:pt x="6716" y="25363"/>
                  <a:pt x="7061" y="26114"/>
                </a:cubicBezTo>
                <a:cubicBezTo>
                  <a:pt x="7775" y="27638"/>
                  <a:pt x="8549" y="29150"/>
                  <a:pt x="9359" y="30638"/>
                </a:cubicBezTo>
                <a:cubicBezTo>
                  <a:pt x="10990" y="33626"/>
                  <a:pt x="12823" y="36520"/>
                  <a:pt x="14812" y="39294"/>
                </a:cubicBezTo>
                <a:cubicBezTo>
                  <a:pt x="15919" y="40830"/>
                  <a:pt x="17074" y="42342"/>
                  <a:pt x="18300" y="43782"/>
                </a:cubicBezTo>
                <a:cubicBezTo>
                  <a:pt x="18318" y="43805"/>
                  <a:pt x="18346" y="43815"/>
                  <a:pt x="18376" y="43815"/>
                </a:cubicBezTo>
                <a:cubicBezTo>
                  <a:pt x="18424" y="43815"/>
                  <a:pt x="18476" y="43787"/>
                  <a:pt x="18491" y="43735"/>
                </a:cubicBezTo>
                <a:cubicBezTo>
                  <a:pt x="18526" y="43524"/>
                  <a:pt x="18561" y="43312"/>
                  <a:pt x="18596" y="43101"/>
                </a:cubicBezTo>
                <a:lnTo>
                  <a:pt x="18596" y="43101"/>
                </a:lnTo>
                <a:cubicBezTo>
                  <a:pt x="18825" y="43481"/>
                  <a:pt x="19063" y="43855"/>
                  <a:pt x="19289" y="44223"/>
                </a:cubicBezTo>
                <a:cubicBezTo>
                  <a:pt x="20634" y="46402"/>
                  <a:pt x="22051" y="48533"/>
                  <a:pt x="23515" y="50617"/>
                </a:cubicBezTo>
                <a:cubicBezTo>
                  <a:pt x="24337" y="51795"/>
                  <a:pt x="25182" y="52962"/>
                  <a:pt x="26039" y="54117"/>
                </a:cubicBezTo>
                <a:cubicBezTo>
                  <a:pt x="26064" y="54145"/>
                  <a:pt x="26095" y="54156"/>
                  <a:pt x="26126" y="54156"/>
                </a:cubicBezTo>
                <a:cubicBezTo>
                  <a:pt x="26199" y="54156"/>
                  <a:pt x="26265" y="54089"/>
                  <a:pt x="26206" y="54022"/>
                </a:cubicBezTo>
                <a:cubicBezTo>
                  <a:pt x="23575" y="50509"/>
                  <a:pt x="21110" y="46878"/>
                  <a:pt x="18800" y="43151"/>
                </a:cubicBezTo>
                <a:cubicBezTo>
                  <a:pt x="18746" y="43063"/>
                  <a:pt x="18688" y="42977"/>
                  <a:pt x="18632" y="42890"/>
                </a:cubicBezTo>
                <a:lnTo>
                  <a:pt x="18632" y="42890"/>
                </a:lnTo>
                <a:cubicBezTo>
                  <a:pt x="18692" y="42529"/>
                  <a:pt x="18752" y="42167"/>
                  <a:pt x="18812" y="41806"/>
                </a:cubicBezTo>
                <a:cubicBezTo>
                  <a:pt x="18836" y="41675"/>
                  <a:pt x="18836" y="41604"/>
                  <a:pt x="18693" y="41556"/>
                </a:cubicBezTo>
                <a:cubicBezTo>
                  <a:pt x="18659" y="41547"/>
                  <a:pt x="18624" y="41542"/>
                  <a:pt x="18589" y="41542"/>
                </a:cubicBezTo>
                <a:cubicBezTo>
                  <a:pt x="18490" y="41542"/>
                  <a:pt x="18391" y="41578"/>
                  <a:pt x="18312" y="41639"/>
                </a:cubicBezTo>
                <a:cubicBezTo>
                  <a:pt x="17979" y="41889"/>
                  <a:pt x="18146" y="42318"/>
                  <a:pt x="18312" y="42616"/>
                </a:cubicBezTo>
                <a:cubicBezTo>
                  <a:pt x="18357" y="42695"/>
                  <a:pt x="18403" y="42775"/>
                  <a:pt x="18450" y="42854"/>
                </a:cubicBezTo>
                <a:lnTo>
                  <a:pt x="18450" y="42854"/>
                </a:lnTo>
                <a:cubicBezTo>
                  <a:pt x="18404" y="43057"/>
                  <a:pt x="18359" y="43257"/>
                  <a:pt x="18318" y="43460"/>
                </a:cubicBezTo>
                <a:lnTo>
                  <a:pt x="18318" y="43460"/>
                </a:lnTo>
                <a:cubicBezTo>
                  <a:pt x="16273" y="40941"/>
                  <a:pt x="14332" y="38364"/>
                  <a:pt x="12550" y="35650"/>
                </a:cubicBezTo>
                <a:cubicBezTo>
                  <a:pt x="10764" y="32912"/>
                  <a:pt x="9144" y="30066"/>
                  <a:pt x="7692" y="27138"/>
                </a:cubicBezTo>
                <a:cubicBezTo>
                  <a:pt x="7287" y="26316"/>
                  <a:pt x="6906" y="25494"/>
                  <a:pt x="6525" y="24673"/>
                </a:cubicBezTo>
                <a:cubicBezTo>
                  <a:pt x="6235" y="24063"/>
                  <a:pt x="5928" y="23453"/>
                  <a:pt x="5497" y="22932"/>
                </a:cubicBezTo>
                <a:lnTo>
                  <a:pt x="5497" y="22932"/>
                </a:lnTo>
                <a:cubicBezTo>
                  <a:pt x="5712" y="22382"/>
                  <a:pt x="5377" y="21846"/>
                  <a:pt x="4882" y="21565"/>
                </a:cubicBezTo>
                <a:cubicBezTo>
                  <a:pt x="4168" y="21161"/>
                  <a:pt x="3346" y="21232"/>
                  <a:pt x="2572" y="21184"/>
                </a:cubicBezTo>
                <a:cubicBezTo>
                  <a:pt x="2108" y="21149"/>
                  <a:pt x="1632" y="21065"/>
                  <a:pt x="1251" y="20780"/>
                </a:cubicBezTo>
                <a:cubicBezTo>
                  <a:pt x="917" y="20541"/>
                  <a:pt x="691" y="20184"/>
                  <a:pt x="536" y="19803"/>
                </a:cubicBezTo>
                <a:cubicBezTo>
                  <a:pt x="262" y="19077"/>
                  <a:pt x="239" y="18279"/>
                  <a:pt x="239" y="17517"/>
                </a:cubicBezTo>
                <a:cubicBezTo>
                  <a:pt x="250" y="16410"/>
                  <a:pt x="250" y="15291"/>
                  <a:pt x="250" y="14184"/>
                </a:cubicBezTo>
                <a:cubicBezTo>
                  <a:pt x="250" y="11981"/>
                  <a:pt x="250" y="9790"/>
                  <a:pt x="250" y="7587"/>
                </a:cubicBezTo>
                <a:cubicBezTo>
                  <a:pt x="262" y="5075"/>
                  <a:pt x="262" y="2575"/>
                  <a:pt x="262" y="63"/>
                </a:cubicBezTo>
                <a:cubicBezTo>
                  <a:pt x="268" y="21"/>
                  <a:pt x="236" y="0"/>
                  <a:pt x="20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6"/>
          <p:cNvGrpSpPr/>
          <p:nvPr/>
        </p:nvGrpSpPr>
        <p:grpSpPr>
          <a:xfrm rot="7318586" flipH="1">
            <a:off x="825229" y="404031"/>
            <a:ext cx="805482" cy="989515"/>
            <a:chOff x="2199075" y="2670475"/>
            <a:chExt cx="141700" cy="174075"/>
          </a:xfrm>
        </p:grpSpPr>
        <p:sp>
          <p:nvSpPr>
            <p:cNvPr id="201" name="Google Shape;201;p6"/>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6"/>
          <p:cNvGrpSpPr/>
          <p:nvPr/>
        </p:nvGrpSpPr>
        <p:grpSpPr>
          <a:xfrm rot="5668115">
            <a:off x="5217556" y="4063093"/>
            <a:ext cx="1291293" cy="2050049"/>
            <a:chOff x="7367875" y="1269475"/>
            <a:chExt cx="1291501" cy="2050379"/>
          </a:xfrm>
        </p:grpSpPr>
        <p:sp>
          <p:nvSpPr>
            <p:cNvPr id="215" name="Google Shape;215;p6"/>
            <p:cNvSpPr/>
            <p:nvPr/>
          </p:nvSpPr>
          <p:spPr>
            <a:xfrm rot="10800000" flipH="1">
              <a:off x="7594242" y="1338923"/>
              <a:ext cx="73405" cy="57581"/>
            </a:xfrm>
            <a:custGeom>
              <a:avLst/>
              <a:gdLst/>
              <a:ahLst/>
              <a:cxnLst/>
              <a:rect l="l" t="t" r="r" b="b"/>
              <a:pathLst>
                <a:path w="668" h="524" extrusionOk="0">
                  <a:moveTo>
                    <a:pt x="334" y="0"/>
                  </a:moveTo>
                  <a:cubicBezTo>
                    <a:pt x="0" y="0"/>
                    <a:pt x="0" y="524"/>
                    <a:pt x="334" y="524"/>
                  </a:cubicBezTo>
                  <a:cubicBezTo>
                    <a:pt x="667" y="524"/>
                    <a:pt x="667"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rot="10800000" flipH="1">
              <a:off x="7663580" y="1558697"/>
              <a:ext cx="57691" cy="44614"/>
            </a:xfrm>
            <a:custGeom>
              <a:avLst/>
              <a:gdLst/>
              <a:ahLst/>
              <a:cxnLst/>
              <a:rect l="l" t="t" r="r" b="b"/>
              <a:pathLst>
                <a:path w="525" h="406" extrusionOk="0">
                  <a:moveTo>
                    <a:pt x="262" y="1"/>
                  </a:moveTo>
                  <a:cubicBezTo>
                    <a:pt x="0" y="1"/>
                    <a:pt x="0" y="406"/>
                    <a:pt x="262" y="406"/>
                  </a:cubicBezTo>
                  <a:cubicBezTo>
                    <a:pt x="524" y="406"/>
                    <a:pt x="524"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rot="10800000" flipH="1">
              <a:off x="7519629" y="1491996"/>
              <a:ext cx="70768" cy="53735"/>
            </a:xfrm>
            <a:custGeom>
              <a:avLst/>
              <a:gdLst/>
              <a:ahLst/>
              <a:cxnLst/>
              <a:rect l="l" t="t" r="r" b="b"/>
              <a:pathLst>
                <a:path w="644" h="489" extrusionOk="0">
                  <a:moveTo>
                    <a:pt x="322" y="1"/>
                  </a:moveTo>
                  <a:cubicBezTo>
                    <a:pt x="1" y="1"/>
                    <a:pt x="1" y="489"/>
                    <a:pt x="322" y="489"/>
                  </a:cubicBezTo>
                  <a:cubicBezTo>
                    <a:pt x="644" y="489"/>
                    <a:pt x="644"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rot="10800000" flipH="1">
              <a:off x="7765665" y="1448810"/>
              <a:ext cx="74614" cy="57691"/>
            </a:xfrm>
            <a:custGeom>
              <a:avLst/>
              <a:gdLst/>
              <a:ahLst/>
              <a:cxnLst/>
              <a:rect l="l" t="t" r="r" b="b"/>
              <a:pathLst>
                <a:path w="679" h="525" extrusionOk="0">
                  <a:moveTo>
                    <a:pt x="345" y="1"/>
                  </a:moveTo>
                  <a:cubicBezTo>
                    <a:pt x="0" y="1"/>
                    <a:pt x="0" y="525"/>
                    <a:pt x="345" y="525"/>
                  </a:cubicBezTo>
                  <a:cubicBezTo>
                    <a:pt x="679" y="525"/>
                    <a:pt x="67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rot="10800000" flipH="1">
              <a:off x="7646548" y="1736604"/>
              <a:ext cx="78679" cy="60328"/>
            </a:xfrm>
            <a:custGeom>
              <a:avLst/>
              <a:gdLst/>
              <a:ahLst/>
              <a:cxnLst/>
              <a:rect l="l" t="t" r="r" b="b"/>
              <a:pathLst>
                <a:path w="716" h="549" extrusionOk="0">
                  <a:moveTo>
                    <a:pt x="358" y="1"/>
                  </a:moveTo>
                  <a:cubicBezTo>
                    <a:pt x="1" y="1"/>
                    <a:pt x="1" y="549"/>
                    <a:pt x="358" y="549"/>
                  </a:cubicBezTo>
                  <a:cubicBezTo>
                    <a:pt x="715" y="549"/>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rot="10800000" flipH="1">
              <a:off x="7553694" y="1705177"/>
              <a:ext cx="17142" cy="13187"/>
            </a:xfrm>
            <a:custGeom>
              <a:avLst/>
              <a:gdLst/>
              <a:ahLst/>
              <a:cxnLst/>
              <a:rect l="l" t="t" r="r" b="b"/>
              <a:pathLst>
                <a:path w="156" h="120" extrusionOk="0">
                  <a:moveTo>
                    <a:pt x="72" y="0"/>
                  </a:moveTo>
                  <a:cubicBezTo>
                    <a:pt x="0" y="0"/>
                    <a:pt x="0" y="119"/>
                    <a:pt x="72" y="119"/>
                  </a:cubicBezTo>
                  <a:cubicBezTo>
                    <a:pt x="155" y="119"/>
                    <a:pt x="155"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rot="10800000" flipH="1">
              <a:off x="7807532" y="1682979"/>
              <a:ext cx="73295" cy="56372"/>
            </a:xfrm>
            <a:custGeom>
              <a:avLst/>
              <a:gdLst/>
              <a:ahLst/>
              <a:cxnLst/>
              <a:rect l="l" t="t" r="r" b="b"/>
              <a:pathLst>
                <a:path w="667" h="513" extrusionOk="0">
                  <a:moveTo>
                    <a:pt x="334" y="1"/>
                  </a:moveTo>
                  <a:cubicBezTo>
                    <a:pt x="0" y="1"/>
                    <a:pt x="0" y="513"/>
                    <a:pt x="334" y="513"/>
                  </a:cubicBezTo>
                  <a:cubicBezTo>
                    <a:pt x="667" y="513"/>
                    <a:pt x="667"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rot="10800000" flipH="1">
              <a:off x="7480399" y="1820338"/>
              <a:ext cx="108679" cy="85163"/>
            </a:xfrm>
            <a:custGeom>
              <a:avLst/>
              <a:gdLst/>
              <a:ahLst/>
              <a:cxnLst/>
              <a:rect l="l" t="t" r="r" b="b"/>
              <a:pathLst>
                <a:path w="989" h="775" extrusionOk="0">
                  <a:moveTo>
                    <a:pt x="489" y="1"/>
                  </a:moveTo>
                  <a:cubicBezTo>
                    <a:pt x="1" y="1"/>
                    <a:pt x="1" y="775"/>
                    <a:pt x="489" y="775"/>
                  </a:cubicBezTo>
                  <a:cubicBezTo>
                    <a:pt x="989" y="775"/>
                    <a:pt x="989"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rot="10800000" flipH="1">
              <a:off x="7747314" y="1936818"/>
              <a:ext cx="111316" cy="86372"/>
            </a:xfrm>
            <a:custGeom>
              <a:avLst/>
              <a:gdLst/>
              <a:ahLst/>
              <a:cxnLst/>
              <a:rect l="l" t="t" r="r" b="b"/>
              <a:pathLst>
                <a:path w="1013" h="786" extrusionOk="0">
                  <a:moveTo>
                    <a:pt x="512" y="0"/>
                  </a:moveTo>
                  <a:cubicBezTo>
                    <a:pt x="0" y="0"/>
                    <a:pt x="0" y="786"/>
                    <a:pt x="512" y="786"/>
                  </a:cubicBezTo>
                  <a:cubicBezTo>
                    <a:pt x="1013" y="786"/>
                    <a:pt x="1013"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rot="10800000" flipH="1">
              <a:off x="7411061" y="1673859"/>
              <a:ext cx="81207" cy="62856"/>
            </a:xfrm>
            <a:custGeom>
              <a:avLst/>
              <a:gdLst/>
              <a:ahLst/>
              <a:cxnLst/>
              <a:rect l="l" t="t" r="r" b="b"/>
              <a:pathLst>
                <a:path w="739" h="572" extrusionOk="0">
                  <a:moveTo>
                    <a:pt x="370" y="1"/>
                  </a:moveTo>
                  <a:cubicBezTo>
                    <a:pt x="1" y="1"/>
                    <a:pt x="1" y="572"/>
                    <a:pt x="370" y="572"/>
                  </a:cubicBezTo>
                  <a:cubicBezTo>
                    <a:pt x="739" y="572"/>
                    <a:pt x="739"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rot="10800000" flipH="1">
              <a:off x="7367875" y="1379472"/>
              <a:ext cx="57691" cy="44504"/>
            </a:xfrm>
            <a:custGeom>
              <a:avLst/>
              <a:gdLst/>
              <a:ahLst/>
              <a:cxnLst/>
              <a:rect l="l" t="t" r="r" b="b"/>
              <a:pathLst>
                <a:path w="525" h="405" extrusionOk="0">
                  <a:moveTo>
                    <a:pt x="263" y="0"/>
                  </a:moveTo>
                  <a:cubicBezTo>
                    <a:pt x="1" y="0"/>
                    <a:pt x="1" y="405"/>
                    <a:pt x="263" y="405"/>
                  </a:cubicBezTo>
                  <a:cubicBezTo>
                    <a:pt x="525" y="405"/>
                    <a:pt x="525"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rot="10800000" flipH="1">
              <a:off x="7844125" y="1545621"/>
              <a:ext cx="59010" cy="56372"/>
            </a:xfrm>
            <a:custGeom>
              <a:avLst/>
              <a:gdLst/>
              <a:ahLst/>
              <a:cxnLst/>
              <a:rect l="l" t="t" r="r" b="b"/>
              <a:pathLst>
                <a:path w="537" h="513" extrusionOk="0">
                  <a:moveTo>
                    <a:pt x="251" y="1"/>
                  </a:moveTo>
                  <a:cubicBezTo>
                    <a:pt x="203" y="1"/>
                    <a:pt x="167" y="13"/>
                    <a:pt x="120" y="37"/>
                  </a:cubicBezTo>
                  <a:cubicBezTo>
                    <a:pt x="84" y="60"/>
                    <a:pt x="60" y="84"/>
                    <a:pt x="36" y="132"/>
                  </a:cubicBezTo>
                  <a:cubicBezTo>
                    <a:pt x="12" y="168"/>
                    <a:pt x="1" y="215"/>
                    <a:pt x="1" y="251"/>
                  </a:cubicBezTo>
                  <a:cubicBezTo>
                    <a:pt x="1" y="298"/>
                    <a:pt x="12" y="346"/>
                    <a:pt x="36" y="382"/>
                  </a:cubicBezTo>
                  <a:cubicBezTo>
                    <a:pt x="60" y="418"/>
                    <a:pt x="84" y="453"/>
                    <a:pt x="120" y="477"/>
                  </a:cubicBezTo>
                  <a:cubicBezTo>
                    <a:pt x="167" y="501"/>
                    <a:pt x="203" y="513"/>
                    <a:pt x="251" y="513"/>
                  </a:cubicBezTo>
                  <a:cubicBezTo>
                    <a:pt x="298" y="513"/>
                    <a:pt x="334" y="501"/>
                    <a:pt x="382" y="477"/>
                  </a:cubicBezTo>
                  <a:cubicBezTo>
                    <a:pt x="393" y="465"/>
                    <a:pt x="417" y="453"/>
                    <a:pt x="429" y="453"/>
                  </a:cubicBezTo>
                  <a:cubicBezTo>
                    <a:pt x="465" y="429"/>
                    <a:pt x="489" y="406"/>
                    <a:pt x="513" y="370"/>
                  </a:cubicBezTo>
                  <a:cubicBezTo>
                    <a:pt x="524" y="334"/>
                    <a:pt x="536" y="298"/>
                    <a:pt x="536" y="263"/>
                  </a:cubicBezTo>
                  <a:cubicBezTo>
                    <a:pt x="536" y="215"/>
                    <a:pt x="524" y="179"/>
                    <a:pt x="513" y="144"/>
                  </a:cubicBezTo>
                  <a:cubicBezTo>
                    <a:pt x="489" y="108"/>
                    <a:pt x="465" y="84"/>
                    <a:pt x="429" y="60"/>
                  </a:cubicBezTo>
                  <a:cubicBezTo>
                    <a:pt x="417" y="48"/>
                    <a:pt x="393" y="48"/>
                    <a:pt x="382" y="37"/>
                  </a:cubicBezTo>
                  <a:cubicBezTo>
                    <a:pt x="334" y="13"/>
                    <a:pt x="29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rot="10800000" flipH="1">
              <a:off x="7925221" y="1761438"/>
              <a:ext cx="85163" cy="65603"/>
            </a:xfrm>
            <a:custGeom>
              <a:avLst/>
              <a:gdLst/>
              <a:ahLst/>
              <a:cxnLst/>
              <a:rect l="l" t="t" r="r" b="b"/>
              <a:pathLst>
                <a:path w="775" h="597" extrusionOk="0">
                  <a:moveTo>
                    <a:pt x="394" y="1"/>
                  </a:moveTo>
                  <a:cubicBezTo>
                    <a:pt x="1" y="1"/>
                    <a:pt x="1" y="596"/>
                    <a:pt x="394" y="596"/>
                  </a:cubicBezTo>
                  <a:cubicBezTo>
                    <a:pt x="775" y="596"/>
                    <a:pt x="775"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rot="10800000" flipH="1">
              <a:off x="8045657" y="1425185"/>
              <a:ext cx="79888" cy="62966"/>
            </a:xfrm>
            <a:custGeom>
              <a:avLst/>
              <a:gdLst/>
              <a:ahLst/>
              <a:cxnLst/>
              <a:rect l="l" t="t" r="r" b="b"/>
              <a:pathLst>
                <a:path w="727" h="573" extrusionOk="0">
                  <a:moveTo>
                    <a:pt x="357" y="1"/>
                  </a:moveTo>
                  <a:cubicBezTo>
                    <a:pt x="0" y="1"/>
                    <a:pt x="0" y="572"/>
                    <a:pt x="357" y="572"/>
                  </a:cubicBezTo>
                  <a:cubicBezTo>
                    <a:pt x="726" y="572"/>
                    <a:pt x="72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rot="10800000" flipH="1">
              <a:off x="7812697" y="1269475"/>
              <a:ext cx="76042" cy="59010"/>
            </a:xfrm>
            <a:custGeom>
              <a:avLst/>
              <a:gdLst/>
              <a:ahLst/>
              <a:cxnLst/>
              <a:rect l="l" t="t" r="r" b="b"/>
              <a:pathLst>
                <a:path w="692" h="537" extrusionOk="0">
                  <a:moveTo>
                    <a:pt x="346" y="0"/>
                  </a:moveTo>
                  <a:cubicBezTo>
                    <a:pt x="13" y="12"/>
                    <a:pt x="1" y="536"/>
                    <a:pt x="346" y="536"/>
                  </a:cubicBezTo>
                  <a:cubicBezTo>
                    <a:pt x="691" y="536"/>
                    <a:pt x="691"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rot="10800000" flipH="1">
              <a:off x="8001153" y="1573092"/>
              <a:ext cx="70768" cy="77251"/>
            </a:xfrm>
            <a:custGeom>
              <a:avLst/>
              <a:gdLst/>
              <a:ahLst/>
              <a:cxnLst/>
              <a:rect l="l" t="t" r="r" b="b"/>
              <a:pathLst>
                <a:path w="644" h="703" extrusionOk="0">
                  <a:moveTo>
                    <a:pt x="322" y="0"/>
                  </a:moveTo>
                  <a:cubicBezTo>
                    <a:pt x="298" y="12"/>
                    <a:pt x="262" y="12"/>
                    <a:pt x="238" y="12"/>
                  </a:cubicBezTo>
                  <a:cubicBezTo>
                    <a:pt x="191" y="36"/>
                    <a:pt x="143" y="60"/>
                    <a:pt x="107" y="96"/>
                  </a:cubicBezTo>
                  <a:cubicBezTo>
                    <a:pt x="84" y="119"/>
                    <a:pt x="72" y="143"/>
                    <a:pt x="48" y="167"/>
                  </a:cubicBezTo>
                  <a:cubicBezTo>
                    <a:pt x="24" y="215"/>
                    <a:pt x="12" y="262"/>
                    <a:pt x="12" y="322"/>
                  </a:cubicBezTo>
                  <a:cubicBezTo>
                    <a:pt x="12" y="346"/>
                    <a:pt x="12" y="358"/>
                    <a:pt x="0" y="381"/>
                  </a:cubicBezTo>
                  <a:cubicBezTo>
                    <a:pt x="0" y="429"/>
                    <a:pt x="12" y="465"/>
                    <a:pt x="36" y="500"/>
                  </a:cubicBezTo>
                  <a:cubicBezTo>
                    <a:pt x="48" y="548"/>
                    <a:pt x="72" y="584"/>
                    <a:pt x="96" y="608"/>
                  </a:cubicBezTo>
                  <a:cubicBezTo>
                    <a:pt x="131" y="643"/>
                    <a:pt x="167" y="667"/>
                    <a:pt x="203" y="679"/>
                  </a:cubicBezTo>
                  <a:cubicBezTo>
                    <a:pt x="238" y="691"/>
                    <a:pt x="286" y="703"/>
                    <a:pt x="322" y="703"/>
                  </a:cubicBezTo>
                  <a:cubicBezTo>
                    <a:pt x="357" y="703"/>
                    <a:pt x="381" y="691"/>
                    <a:pt x="417" y="691"/>
                  </a:cubicBezTo>
                  <a:cubicBezTo>
                    <a:pt x="465" y="679"/>
                    <a:pt x="512" y="643"/>
                    <a:pt x="548" y="608"/>
                  </a:cubicBezTo>
                  <a:cubicBezTo>
                    <a:pt x="572" y="584"/>
                    <a:pt x="584" y="572"/>
                    <a:pt x="608" y="548"/>
                  </a:cubicBezTo>
                  <a:cubicBezTo>
                    <a:pt x="631" y="488"/>
                    <a:pt x="643" y="441"/>
                    <a:pt x="643" y="381"/>
                  </a:cubicBezTo>
                  <a:cubicBezTo>
                    <a:pt x="643" y="358"/>
                    <a:pt x="643" y="346"/>
                    <a:pt x="643" y="322"/>
                  </a:cubicBezTo>
                  <a:cubicBezTo>
                    <a:pt x="643" y="274"/>
                    <a:pt x="631" y="238"/>
                    <a:pt x="619" y="203"/>
                  </a:cubicBezTo>
                  <a:cubicBezTo>
                    <a:pt x="596" y="155"/>
                    <a:pt x="584" y="119"/>
                    <a:pt x="548" y="96"/>
                  </a:cubicBezTo>
                  <a:cubicBezTo>
                    <a:pt x="524" y="60"/>
                    <a:pt x="488" y="48"/>
                    <a:pt x="453" y="36"/>
                  </a:cubicBezTo>
                  <a:cubicBezTo>
                    <a:pt x="405" y="12"/>
                    <a:pt x="369"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rot="10800000" flipH="1">
              <a:off x="8278507" y="1346726"/>
              <a:ext cx="53735" cy="41977"/>
            </a:xfrm>
            <a:custGeom>
              <a:avLst/>
              <a:gdLst/>
              <a:ahLst/>
              <a:cxnLst/>
              <a:rect l="l" t="t" r="r" b="b"/>
              <a:pathLst>
                <a:path w="489" h="382" extrusionOk="0">
                  <a:moveTo>
                    <a:pt x="250" y="1"/>
                  </a:moveTo>
                  <a:cubicBezTo>
                    <a:pt x="0" y="1"/>
                    <a:pt x="0" y="382"/>
                    <a:pt x="250" y="382"/>
                  </a:cubicBezTo>
                  <a:cubicBezTo>
                    <a:pt x="489" y="382"/>
                    <a:pt x="489"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rot="10800000" flipH="1">
              <a:off x="8163346" y="1571774"/>
              <a:ext cx="78679" cy="60218"/>
            </a:xfrm>
            <a:custGeom>
              <a:avLst/>
              <a:gdLst/>
              <a:ahLst/>
              <a:cxnLst/>
              <a:rect l="l" t="t" r="r" b="b"/>
              <a:pathLst>
                <a:path w="716" h="548" extrusionOk="0">
                  <a:moveTo>
                    <a:pt x="358" y="0"/>
                  </a:moveTo>
                  <a:cubicBezTo>
                    <a:pt x="1" y="0"/>
                    <a:pt x="1" y="548"/>
                    <a:pt x="358" y="548"/>
                  </a:cubicBezTo>
                  <a:cubicBezTo>
                    <a:pt x="715" y="548"/>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rot="10800000" flipH="1">
              <a:off x="8162027" y="1866161"/>
              <a:ext cx="81207" cy="62856"/>
            </a:xfrm>
            <a:custGeom>
              <a:avLst/>
              <a:gdLst/>
              <a:ahLst/>
              <a:cxnLst/>
              <a:rect l="l" t="t" r="r" b="b"/>
              <a:pathLst>
                <a:path w="739" h="572" extrusionOk="0">
                  <a:moveTo>
                    <a:pt x="370" y="0"/>
                  </a:moveTo>
                  <a:cubicBezTo>
                    <a:pt x="1" y="0"/>
                    <a:pt x="1" y="572"/>
                    <a:pt x="370" y="572"/>
                  </a:cubicBezTo>
                  <a:cubicBezTo>
                    <a:pt x="739" y="572"/>
                    <a:pt x="739"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rot="10800000" flipH="1">
              <a:off x="7885991" y="1892314"/>
              <a:ext cx="68130" cy="52416"/>
            </a:xfrm>
            <a:custGeom>
              <a:avLst/>
              <a:gdLst/>
              <a:ahLst/>
              <a:cxnLst/>
              <a:rect l="l" t="t" r="r" b="b"/>
              <a:pathLst>
                <a:path w="620" h="477" extrusionOk="0">
                  <a:moveTo>
                    <a:pt x="310" y="0"/>
                  </a:moveTo>
                  <a:cubicBezTo>
                    <a:pt x="1" y="0"/>
                    <a:pt x="1" y="477"/>
                    <a:pt x="310" y="477"/>
                  </a:cubicBezTo>
                  <a:cubicBezTo>
                    <a:pt x="620" y="477"/>
                    <a:pt x="620"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800000" flipH="1">
              <a:off x="8049503" y="2084616"/>
              <a:ext cx="85163" cy="65493"/>
            </a:xfrm>
            <a:custGeom>
              <a:avLst/>
              <a:gdLst/>
              <a:ahLst/>
              <a:cxnLst/>
              <a:rect l="l" t="t" r="r" b="b"/>
              <a:pathLst>
                <a:path w="775" h="596" extrusionOk="0">
                  <a:moveTo>
                    <a:pt x="394" y="0"/>
                  </a:moveTo>
                  <a:cubicBezTo>
                    <a:pt x="13" y="0"/>
                    <a:pt x="1" y="595"/>
                    <a:pt x="394" y="595"/>
                  </a:cubicBezTo>
                  <a:cubicBezTo>
                    <a:pt x="775" y="595"/>
                    <a:pt x="77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800000" flipH="1">
              <a:off x="8086205" y="2301752"/>
              <a:ext cx="95602" cy="73405"/>
            </a:xfrm>
            <a:custGeom>
              <a:avLst/>
              <a:gdLst/>
              <a:ahLst/>
              <a:cxnLst/>
              <a:rect l="l" t="t" r="r" b="b"/>
              <a:pathLst>
                <a:path w="870" h="668" extrusionOk="0">
                  <a:moveTo>
                    <a:pt x="429" y="0"/>
                  </a:moveTo>
                  <a:cubicBezTo>
                    <a:pt x="0" y="0"/>
                    <a:pt x="0" y="667"/>
                    <a:pt x="429" y="667"/>
                  </a:cubicBezTo>
                  <a:cubicBezTo>
                    <a:pt x="869" y="667"/>
                    <a:pt x="86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800000" flipH="1">
              <a:off x="7670174" y="2181426"/>
              <a:ext cx="86372" cy="65493"/>
            </a:xfrm>
            <a:custGeom>
              <a:avLst/>
              <a:gdLst/>
              <a:ahLst/>
              <a:cxnLst/>
              <a:rect l="l" t="t" r="r" b="b"/>
              <a:pathLst>
                <a:path w="786" h="596" extrusionOk="0">
                  <a:moveTo>
                    <a:pt x="393" y="0"/>
                  </a:moveTo>
                  <a:cubicBezTo>
                    <a:pt x="0" y="0"/>
                    <a:pt x="0" y="595"/>
                    <a:pt x="393" y="595"/>
                  </a:cubicBezTo>
                  <a:cubicBezTo>
                    <a:pt x="786" y="595"/>
                    <a:pt x="78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800000" flipH="1">
              <a:off x="7484355" y="2085934"/>
              <a:ext cx="45933" cy="35494"/>
            </a:xfrm>
            <a:custGeom>
              <a:avLst/>
              <a:gdLst/>
              <a:ahLst/>
              <a:cxnLst/>
              <a:rect l="l" t="t" r="r" b="b"/>
              <a:pathLst>
                <a:path w="418" h="323" extrusionOk="0">
                  <a:moveTo>
                    <a:pt x="192" y="1"/>
                  </a:moveTo>
                  <a:cubicBezTo>
                    <a:pt x="0" y="1"/>
                    <a:pt x="4" y="323"/>
                    <a:pt x="203" y="323"/>
                  </a:cubicBezTo>
                  <a:cubicBezTo>
                    <a:pt x="417" y="323"/>
                    <a:pt x="417" y="1"/>
                    <a:pt x="203" y="1"/>
                  </a:cubicBezTo>
                  <a:cubicBezTo>
                    <a:pt x="199" y="1"/>
                    <a:pt x="196"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800000" flipH="1">
              <a:off x="7791818" y="2617127"/>
              <a:ext cx="64174" cy="48460"/>
            </a:xfrm>
            <a:custGeom>
              <a:avLst/>
              <a:gdLst/>
              <a:ahLst/>
              <a:cxnLst/>
              <a:rect l="l" t="t" r="r" b="b"/>
              <a:pathLst>
                <a:path w="584" h="441" extrusionOk="0">
                  <a:moveTo>
                    <a:pt x="286" y="0"/>
                  </a:moveTo>
                  <a:cubicBezTo>
                    <a:pt x="0" y="0"/>
                    <a:pt x="0" y="441"/>
                    <a:pt x="286" y="441"/>
                  </a:cubicBezTo>
                  <a:cubicBezTo>
                    <a:pt x="584" y="441"/>
                    <a:pt x="584"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800000" flipH="1">
              <a:off x="7484355" y="2516361"/>
              <a:ext cx="72086" cy="56372"/>
            </a:xfrm>
            <a:custGeom>
              <a:avLst/>
              <a:gdLst/>
              <a:ahLst/>
              <a:cxnLst/>
              <a:rect l="l" t="t" r="r" b="b"/>
              <a:pathLst>
                <a:path w="656" h="513" extrusionOk="0">
                  <a:moveTo>
                    <a:pt x="334" y="0"/>
                  </a:moveTo>
                  <a:cubicBezTo>
                    <a:pt x="0" y="0"/>
                    <a:pt x="0" y="512"/>
                    <a:pt x="334" y="512"/>
                  </a:cubicBezTo>
                  <a:cubicBezTo>
                    <a:pt x="655" y="512"/>
                    <a:pt x="65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800000" flipH="1">
              <a:off x="7619076" y="2822506"/>
              <a:ext cx="65493" cy="72086"/>
            </a:xfrm>
            <a:custGeom>
              <a:avLst/>
              <a:gdLst/>
              <a:ahLst/>
              <a:cxnLst/>
              <a:rect l="l" t="t" r="r" b="b"/>
              <a:pathLst>
                <a:path w="596" h="656" extrusionOk="0">
                  <a:moveTo>
                    <a:pt x="298" y="0"/>
                  </a:moveTo>
                  <a:cubicBezTo>
                    <a:pt x="263" y="0"/>
                    <a:pt x="239" y="12"/>
                    <a:pt x="215" y="12"/>
                  </a:cubicBezTo>
                  <a:cubicBezTo>
                    <a:pt x="167" y="24"/>
                    <a:pt x="120" y="48"/>
                    <a:pt x="84" y="96"/>
                  </a:cubicBezTo>
                  <a:cubicBezTo>
                    <a:pt x="72" y="108"/>
                    <a:pt x="48" y="131"/>
                    <a:pt x="36" y="155"/>
                  </a:cubicBezTo>
                  <a:cubicBezTo>
                    <a:pt x="13" y="203"/>
                    <a:pt x="1" y="251"/>
                    <a:pt x="1" y="298"/>
                  </a:cubicBezTo>
                  <a:cubicBezTo>
                    <a:pt x="1" y="322"/>
                    <a:pt x="1" y="346"/>
                    <a:pt x="1" y="370"/>
                  </a:cubicBezTo>
                  <a:cubicBezTo>
                    <a:pt x="1" y="405"/>
                    <a:pt x="13" y="441"/>
                    <a:pt x="24" y="477"/>
                  </a:cubicBezTo>
                  <a:cubicBezTo>
                    <a:pt x="36" y="512"/>
                    <a:pt x="60" y="548"/>
                    <a:pt x="84" y="572"/>
                  </a:cubicBezTo>
                  <a:cubicBezTo>
                    <a:pt x="120" y="596"/>
                    <a:pt x="144" y="620"/>
                    <a:pt x="179" y="632"/>
                  </a:cubicBezTo>
                  <a:cubicBezTo>
                    <a:pt x="215" y="655"/>
                    <a:pt x="263" y="655"/>
                    <a:pt x="298" y="655"/>
                  </a:cubicBezTo>
                  <a:cubicBezTo>
                    <a:pt x="322" y="655"/>
                    <a:pt x="346" y="655"/>
                    <a:pt x="382" y="643"/>
                  </a:cubicBezTo>
                  <a:cubicBezTo>
                    <a:pt x="429" y="632"/>
                    <a:pt x="465" y="608"/>
                    <a:pt x="501" y="572"/>
                  </a:cubicBezTo>
                  <a:cubicBezTo>
                    <a:pt x="525" y="548"/>
                    <a:pt x="536" y="536"/>
                    <a:pt x="548" y="512"/>
                  </a:cubicBezTo>
                  <a:cubicBezTo>
                    <a:pt x="572" y="465"/>
                    <a:pt x="584" y="417"/>
                    <a:pt x="584" y="358"/>
                  </a:cubicBezTo>
                  <a:cubicBezTo>
                    <a:pt x="596" y="346"/>
                    <a:pt x="596" y="322"/>
                    <a:pt x="596" y="298"/>
                  </a:cubicBezTo>
                  <a:cubicBezTo>
                    <a:pt x="596" y="262"/>
                    <a:pt x="584" y="227"/>
                    <a:pt x="572" y="191"/>
                  </a:cubicBezTo>
                  <a:cubicBezTo>
                    <a:pt x="560" y="143"/>
                    <a:pt x="536" y="120"/>
                    <a:pt x="501" y="84"/>
                  </a:cubicBezTo>
                  <a:cubicBezTo>
                    <a:pt x="477" y="60"/>
                    <a:pt x="441" y="36"/>
                    <a:pt x="405" y="24"/>
                  </a:cubicBezTo>
                  <a:cubicBezTo>
                    <a:pt x="370" y="12"/>
                    <a:pt x="33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10800000" flipH="1">
              <a:off x="7435895" y="2839538"/>
              <a:ext cx="73405" cy="57691"/>
            </a:xfrm>
            <a:custGeom>
              <a:avLst/>
              <a:gdLst/>
              <a:ahLst/>
              <a:cxnLst/>
              <a:rect l="l" t="t" r="r" b="b"/>
              <a:pathLst>
                <a:path w="668" h="525" extrusionOk="0">
                  <a:moveTo>
                    <a:pt x="334" y="1"/>
                  </a:moveTo>
                  <a:cubicBezTo>
                    <a:pt x="1" y="1"/>
                    <a:pt x="1" y="525"/>
                    <a:pt x="334" y="525"/>
                  </a:cubicBezTo>
                  <a:cubicBezTo>
                    <a:pt x="668" y="525"/>
                    <a:pt x="66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rot="10800000" flipH="1">
              <a:off x="7541936" y="3050191"/>
              <a:ext cx="81207" cy="62856"/>
            </a:xfrm>
            <a:custGeom>
              <a:avLst/>
              <a:gdLst/>
              <a:ahLst/>
              <a:cxnLst/>
              <a:rect l="l" t="t" r="r" b="b"/>
              <a:pathLst>
                <a:path w="739" h="572" extrusionOk="0">
                  <a:moveTo>
                    <a:pt x="369" y="0"/>
                  </a:moveTo>
                  <a:cubicBezTo>
                    <a:pt x="0" y="0"/>
                    <a:pt x="0" y="572"/>
                    <a:pt x="369" y="572"/>
                  </a:cubicBezTo>
                  <a:cubicBezTo>
                    <a:pt x="738" y="572"/>
                    <a:pt x="738" y="0"/>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rot="10800000" flipH="1">
              <a:off x="7496113" y="3269965"/>
              <a:ext cx="62856" cy="49889"/>
            </a:xfrm>
            <a:custGeom>
              <a:avLst/>
              <a:gdLst/>
              <a:ahLst/>
              <a:cxnLst/>
              <a:rect l="l" t="t" r="r" b="b"/>
              <a:pathLst>
                <a:path w="572" h="454" extrusionOk="0">
                  <a:moveTo>
                    <a:pt x="286" y="1"/>
                  </a:moveTo>
                  <a:cubicBezTo>
                    <a:pt x="0" y="1"/>
                    <a:pt x="0" y="453"/>
                    <a:pt x="286" y="453"/>
                  </a:cubicBezTo>
                  <a:cubicBezTo>
                    <a:pt x="572" y="453"/>
                    <a:pt x="572" y="1"/>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rot="10800000" flipH="1">
              <a:off x="7728963" y="2465373"/>
              <a:ext cx="78679" cy="61537"/>
            </a:xfrm>
            <a:custGeom>
              <a:avLst/>
              <a:gdLst/>
              <a:ahLst/>
              <a:cxnLst/>
              <a:rect l="l" t="t" r="r" b="b"/>
              <a:pathLst>
                <a:path w="716" h="560" extrusionOk="0">
                  <a:moveTo>
                    <a:pt x="358" y="0"/>
                  </a:moveTo>
                  <a:cubicBezTo>
                    <a:pt x="1" y="0"/>
                    <a:pt x="1" y="560"/>
                    <a:pt x="358" y="560"/>
                  </a:cubicBezTo>
                  <a:cubicBezTo>
                    <a:pt x="715" y="560"/>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rot="10800000" flipH="1">
              <a:off x="8571575" y="1430459"/>
              <a:ext cx="87800" cy="66812"/>
            </a:xfrm>
            <a:custGeom>
              <a:avLst/>
              <a:gdLst/>
              <a:ahLst/>
              <a:cxnLst/>
              <a:rect l="l" t="t" r="r" b="b"/>
              <a:pathLst>
                <a:path w="799" h="608" extrusionOk="0">
                  <a:moveTo>
                    <a:pt x="405" y="0"/>
                  </a:moveTo>
                  <a:cubicBezTo>
                    <a:pt x="0" y="0"/>
                    <a:pt x="0" y="608"/>
                    <a:pt x="405" y="608"/>
                  </a:cubicBezTo>
                  <a:cubicBezTo>
                    <a:pt x="798" y="608"/>
                    <a:pt x="798"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6"/>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200"/>
              <a:buNone/>
              <a:defRPr b="0">
                <a:latin typeface="Chivo Black"/>
                <a:ea typeface="Chivo Black"/>
                <a:cs typeface="Chivo Black"/>
                <a:sym typeface="Chivo Black"/>
              </a:defRPr>
            </a:lvl1pPr>
            <a:lvl2pPr lvl="1" rtl="0">
              <a:spcBef>
                <a:spcPts val="0"/>
              </a:spcBef>
              <a:spcAft>
                <a:spcPts val="0"/>
              </a:spcAft>
              <a:buClr>
                <a:srgbClr val="64CF64"/>
              </a:buClr>
              <a:buSzPts val="3200"/>
              <a:buNone/>
              <a:defRPr>
                <a:solidFill>
                  <a:srgbClr val="64CF64"/>
                </a:solidFill>
              </a:defRPr>
            </a:lvl2pPr>
            <a:lvl3pPr lvl="2" rtl="0">
              <a:spcBef>
                <a:spcPts val="0"/>
              </a:spcBef>
              <a:spcAft>
                <a:spcPts val="0"/>
              </a:spcAft>
              <a:buClr>
                <a:srgbClr val="64CF64"/>
              </a:buClr>
              <a:buSzPts val="3200"/>
              <a:buNone/>
              <a:defRPr>
                <a:solidFill>
                  <a:srgbClr val="64CF64"/>
                </a:solidFill>
              </a:defRPr>
            </a:lvl3pPr>
            <a:lvl4pPr lvl="3" rtl="0">
              <a:spcBef>
                <a:spcPts val="0"/>
              </a:spcBef>
              <a:spcAft>
                <a:spcPts val="0"/>
              </a:spcAft>
              <a:buClr>
                <a:srgbClr val="64CF64"/>
              </a:buClr>
              <a:buSzPts val="3200"/>
              <a:buNone/>
              <a:defRPr>
                <a:solidFill>
                  <a:srgbClr val="64CF64"/>
                </a:solidFill>
              </a:defRPr>
            </a:lvl4pPr>
            <a:lvl5pPr lvl="4" rtl="0">
              <a:spcBef>
                <a:spcPts val="0"/>
              </a:spcBef>
              <a:spcAft>
                <a:spcPts val="0"/>
              </a:spcAft>
              <a:buClr>
                <a:srgbClr val="64CF64"/>
              </a:buClr>
              <a:buSzPts val="3200"/>
              <a:buNone/>
              <a:defRPr>
                <a:solidFill>
                  <a:srgbClr val="64CF64"/>
                </a:solidFill>
              </a:defRPr>
            </a:lvl5pPr>
            <a:lvl6pPr lvl="5" rtl="0">
              <a:spcBef>
                <a:spcPts val="0"/>
              </a:spcBef>
              <a:spcAft>
                <a:spcPts val="0"/>
              </a:spcAft>
              <a:buClr>
                <a:srgbClr val="64CF64"/>
              </a:buClr>
              <a:buSzPts val="3200"/>
              <a:buNone/>
              <a:defRPr>
                <a:solidFill>
                  <a:srgbClr val="64CF64"/>
                </a:solidFill>
              </a:defRPr>
            </a:lvl6pPr>
            <a:lvl7pPr lvl="6" rtl="0">
              <a:spcBef>
                <a:spcPts val="0"/>
              </a:spcBef>
              <a:spcAft>
                <a:spcPts val="0"/>
              </a:spcAft>
              <a:buClr>
                <a:srgbClr val="64CF64"/>
              </a:buClr>
              <a:buSzPts val="3200"/>
              <a:buNone/>
              <a:defRPr>
                <a:solidFill>
                  <a:srgbClr val="64CF64"/>
                </a:solidFill>
              </a:defRPr>
            </a:lvl7pPr>
            <a:lvl8pPr lvl="7" rtl="0">
              <a:spcBef>
                <a:spcPts val="0"/>
              </a:spcBef>
              <a:spcAft>
                <a:spcPts val="0"/>
              </a:spcAft>
              <a:buClr>
                <a:srgbClr val="64CF64"/>
              </a:buClr>
              <a:buSzPts val="3200"/>
              <a:buNone/>
              <a:defRPr>
                <a:solidFill>
                  <a:srgbClr val="64CF64"/>
                </a:solidFill>
              </a:defRPr>
            </a:lvl8pPr>
            <a:lvl9pPr lvl="8" rtl="0">
              <a:spcBef>
                <a:spcPts val="0"/>
              </a:spcBef>
              <a:spcAft>
                <a:spcPts val="0"/>
              </a:spcAft>
              <a:buClr>
                <a:srgbClr val="64CF64"/>
              </a:buClr>
              <a:buSzPts val="3200"/>
              <a:buNone/>
              <a:defRPr>
                <a:solidFill>
                  <a:srgbClr val="64CF64"/>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4"/>
        <p:cNvGrpSpPr/>
        <p:nvPr/>
      </p:nvGrpSpPr>
      <p:grpSpPr>
        <a:xfrm>
          <a:off x="0" y="0"/>
          <a:ext cx="0" cy="0"/>
          <a:chOff x="0" y="0"/>
          <a:chExt cx="0" cy="0"/>
        </a:xfrm>
      </p:grpSpPr>
      <p:pic>
        <p:nvPicPr>
          <p:cNvPr id="305" name="Google Shape;305;p8"/>
          <p:cNvPicPr preferRelativeResize="0"/>
          <p:nvPr/>
        </p:nvPicPr>
        <p:blipFill rotWithShape="1">
          <a:blip r:embed="rId2">
            <a:alphaModFix/>
          </a:blip>
          <a:srcRect l="35186" t="21964" r="34121" b="30594"/>
          <a:stretch/>
        </p:blipFill>
        <p:spPr>
          <a:xfrm>
            <a:off x="332225" y="-1180512"/>
            <a:ext cx="2806598" cy="2440074"/>
          </a:xfrm>
          <a:prstGeom prst="rect">
            <a:avLst/>
          </a:prstGeom>
          <a:noFill/>
          <a:ln>
            <a:noFill/>
          </a:ln>
        </p:spPr>
      </p:pic>
      <p:pic>
        <p:nvPicPr>
          <p:cNvPr id="306" name="Google Shape;306;p8"/>
          <p:cNvPicPr preferRelativeResize="0"/>
          <p:nvPr/>
        </p:nvPicPr>
        <p:blipFill rotWithShape="1">
          <a:blip r:embed="rId3">
            <a:alphaModFix amt="90000"/>
          </a:blip>
          <a:srcRect l="40584" t="31049" r="11511" b="34246"/>
          <a:stretch/>
        </p:blipFill>
        <p:spPr>
          <a:xfrm>
            <a:off x="-692850" y="4016150"/>
            <a:ext cx="4063200" cy="1655775"/>
          </a:xfrm>
          <a:prstGeom prst="rect">
            <a:avLst/>
          </a:prstGeom>
          <a:noFill/>
          <a:ln>
            <a:noFill/>
          </a:ln>
        </p:spPr>
      </p:pic>
      <p:pic>
        <p:nvPicPr>
          <p:cNvPr id="307" name="Google Shape;307;p8"/>
          <p:cNvPicPr preferRelativeResize="0"/>
          <p:nvPr/>
        </p:nvPicPr>
        <p:blipFill rotWithShape="1">
          <a:blip r:embed="rId4">
            <a:alphaModFix/>
          </a:blip>
          <a:srcRect l="29796" t="23863" r="33345" b="24883"/>
          <a:stretch/>
        </p:blipFill>
        <p:spPr>
          <a:xfrm>
            <a:off x="-1103850" y="2366475"/>
            <a:ext cx="3370301" cy="2636099"/>
          </a:xfrm>
          <a:prstGeom prst="rect">
            <a:avLst/>
          </a:prstGeom>
          <a:noFill/>
          <a:ln>
            <a:noFill/>
          </a:ln>
        </p:spPr>
      </p:pic>
      <p:pic>
        <p:nvPicPr>
          <p:cNvPr id="308" name="Google Shape;308;p8"/>
          <p:cNvPicPr preferRelativeResize="0"/>
          <p:nvPr/>
        </p:nvPicPr>
        <p:blipFill rotWithShape="1">
          <a:blip r:embed="rId5">
            <a:alphaModFix/>
          </a:blip>
          <a:srcRect l="45720" t="13128" r="43363" b="37643"/>
          <a:stretch/>
        </p:blipFill>
        <p:spPr>
          <a:xfrm flipH="1">
            <a:off x="7876849" y="-404900"/>
            <a:ext cx="1666426" cy="4227201"/>
          </a:xfrm>
          <a:prstGeom prst="rect">
            <a:avLst/>
          </a:prstGeom>
          <a:noFill/>
          <a:ln>
            <a:noFill/>
          </a:ln>
        </p:spPr>
      </p:pic>
      <p:pic>
        <p:nvPicPr>
          <p:cNvPr id="309" name="Google Shape;309;p8"/>
          <p:cNvPicPr preferRelativeResize="0"/>
          <p:nvPr/>
        </p:nvPicPr>
        <p:blipFill rotWithShape="1">
          <a:blip r:embed="rId6">
            <a:alphaModFix amt="65000"/>
          </a:blip>
          <a:srcRect l="25942" t="30366" r="32449" b="43378"/>
          <a:stretch/>
        </p:blipFill>
        <p:spPr>
          <a:xfrm flipH="1">
            <a:off x="6274275" y="-126575"/>
            <a:ext cx="3804773" cy="1350451"/>
          </a:xfrm>
          <a:prstGeom prst="rect">
            <a:avLst/>
          </a:prstGeom>
          <a:noFill/>
          <a:ln>
            <a:noFill/>
          </a:ln>
        </p:spPr>
      </p:pic>
      <p:sp>
        <p:nvSpPr>
          <p:cNvPr id="310" name="Google Shape;310;p8"/>
          <p:cNvSpPr/>
          <p:nvPr/>
        </p:nvSpPr>
        <p:spPr>
          <a:xfrm flipH="1">
            <a:off x="670319" y="1259539"/>
            <a:ext cx="220642" cy="4090234"/>
          </a:xfrm>
          <a:custGeom>
            <a:avLst/>
            <a:gdLst/>
            <a:ahLst/>
            <a:cxnLst/>
            <a:rect l="l" t="t" r="r" b="b"/>
            <a:pathLst>
              <a:path w="2733" h="33915" extrusionOk="0">
                <a:moveTo>
                  <a:pt x="2523" y="0"/>
                </a:moveTo>
                <a:cubicBezTo>
                  <a:pt x="2417" y="0"/>
                  <a:pt x="2310" y="66"/>
                  <a:pt x="2310" y="196"/>
                </a:cubicBezTo>
                <a:cubicBezTo>
                  <a:pt x="2275" y="4507"/>
                  <a:pt x="2096" y="8817"/>
                  <a:pt x="1834" y="13115"/>
                </a:cubicBezTo>
                <a:cubicBezTo>
                  <a:pt x="1703" y="15246"/>
                  <a:pt x="1584" y="17389"/>
                  <a:pt x="1370" y="19508"/>
                </a:cubicBezTo>
                <a:cubicBezTo>
                  <a:pt x="1143" y="21651"/>
                  <a:pt x="941" y="23807"/>
                  <a:pt x="715" y="25950"/>
                </a:cubicBezTo>
                <a:cubicBezTo>
                  <a:pt x="477" y="28379"/>
                  <a:pt x="262" y="30795"/>
                  <a:pt x="36" y="33212"/>
                </a:cubicBezTo>
                <a:cubicBezTo>
                  <a:pt x="0" y="33593"/>
                  <a:pt x="381" y="33915"/>
                  <a:pt x="739" y="33915"/>
                </a:cubicBezTo>
                <a:cubicBezTo>
                  <a:pt x="1155" y="33915"/>
                  <a:pt x="1405" y="33593"/>
                  <a:pt x="1441" y="33212"/>
                </a:cubicBezTo>
                <a:cubicBezTo>
                  <a:pt x="1905" y="28938"/>
                  <a:pt x="2191" y="24640"/>
                  <a:pt x="2298" y="20342"/>
                </a:cubicBezTo>
                <a:cubicBezTo>
                  <a:pt x="2406" y="16056"/>
                  <a:pt x="2572" y="11781"/>
                  <a:pt x="2644" y="7495"/>
                </a:cubicBezTo>
                <a:cubicBezTo>
                  <a:pt x="2679" y="5066"/>
                  <a:pt x="2703" y="2625"/>
                  <a:pt x="2727" y="196"/>
                </a:cubicBezTo>
                <a:cubicBezTo>
                  <a:pt x="2733" y="66"/>
                  <a:pt x="2629" y="0"/>
                  <a:pt x="2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7767761">
            <a:off x="6769677" y="-1044688"/>
            <a:ext cx="720428" cy="4427145"/>
          </a:xfrm>
          <a:custGeom>
            <a:avLst/>
            <a:gdLst/>
            <a:ahLst/>
            <a:cxnLst/>
            <a:rect l="l" t="t" r="r" b="b"/>
            <a:pathLst>
              <a:path w="6297" h="81945" extrusionOk="0">
                <a:moveTo>
                  <a:pt x="6180" y="1"/>
                </a:moveTo>
                <a:cubicBezTo>
                  <a:pt x="6157" y="1"/>
                  <a:pt x="6134" y="12"/>
                  <a:pt x="6120" y="41"/>
                </a:cubicBezTo>
                <a:cubicBezTo>
                  <a:pt x="4810" y="2327"/>
                  <a:pt x="3608" y="4672"/>
                  <a:pt x="2513" y="7065"/>
                </a:cubicBezTo>
                <a:cubicBezTo>
                  <a:pt x="1989" y="8220"/>
                  <a:pt x="1477" y="9387"/>
                  <a:pt x="989" y="10554"/>
                </a:cubicBezTo>
                <a:cubicBezTo>
                  <a:pt x="536" y="11673"/>
                  <a:pt x="0" y="12828"/>
                  <a:pt x="119" y="14066"/>
                </a:cubicBezTo>
                <a:cubicBezTo>
                  <a:pt x="167" y="14673"/>
                  <a:pt x="346" y="15269"/>
                  <a:pt x="512" y="15864"/>
                </a:cubicBezTo>
                <a:cubicBezTo>
                  <a:pt x="679" y="16483"/>
                  <a:pt x="822" y="17126"/>
                  <a:pt x="929" y="17757"/>
                </a:cubicBezTo>
                <a:cubicBezTo>
                  <a:pt x="1155" y="19102"/>
                  <a:pt x="1262" y="20472"/>
                  <a:pt x="1334" y="21841"/>
                </a:cubicBezTo>
                <a:cubicBezTo>
                  <a:pt x="1477" y="24579"/>
                  <a:pt x="1548" y="27306"/>
                  <a:pt x="1501" y="30044"/>
                </a:cubicBezTo>
                <a:cubicBezTo>
                  <a:pt x="1405" y="35557"/>
                  <a:pt x="1036" y="41069"/>
                  <a:pt x="1000" y="46582"/>
                </a:cubicBezTo>
                <a:cubicBezTo>
                  <a:pt x="965" y="52095"/>
                  <a:pt x="1120" y="57607"/>
                  <a:pt x="1179" y="63120"/>
                </a:cubicBezTo>
                <a:cubicBezTo>
                  <a:pt x="1239" y="68632"/>
                  <a:pt x="1322" y="74133"/>
                  <a:pt x="1072" y="79646"/>
                </a:cubicBezTo>
                <a:cubicBezTo>
                  <a:pt x="1036" y="80348"/>
                  <a:pt x="1000" y="81050"/>
                  <a:pt x="965" y="81753"/>
                </a:cubicBezTo>
                <a:cubicBezTo>
                  <a:pt x="959" y="81882"/>
                  <a:pt x="1052" y="81945"/>
                  <a:pt x="1150" y="81945"/>
                </a:cubicBezTo>
                <a:cubicBezTo>
                  <a:pt x="1251" y="81945"/>
                  <a:pt x="1357" y="81879"/>
                  <a:pt x="1370" y="81753"/>
                </a:cubicBezTo>
                <a:cubicBezTo>
                  <a:pt x="1846" y="76288"/>
                  <a:pt x="1739" y="70775"/>
                  <a:pt x="1596" y="65310"/>
                </a:cubicBezTo>
                <a:cubicBezTo>
                  <a:pt x="1453" y="59845"/>
                  <a:pt x="1108" y="54392"/>
                  <a:pt x="1072" y="48927"/>
                </a:cubicBezTo>
                <a:cubicBezTo>
                  <a:pt x="1036" y="43439"/>
                  <a:pt x="1322" y="37962"/>
                  <a:pt x="1524" y="32473"/>
                </a:cubicBezTo>
                <a:cubicBezTo>
                  <a:pt x="1631" y="29747"/>
                  <a:pt x="1715" y="27020"/>
                  <a:pt x="1703" y="24293"/>
                </a:cubicBezTo>
                <a:cubicBezTo>
                  <a:pt x="1703" y="21698"/>
                  <a:pt x="1560" y="19079"/>
                  <a:pt x="917" y="16543"/>
                </a:cubicBezTo>
                <a:cubicBezTo>
                  <a:pt x="584" y="15209"/>
                  <a:pt x="72" y="13947"/>
                  <a:pt x="453" y="12566"/>
                </a:cubicBezTo>
                <a:cubicBezTo>
                  <a:pt x="786" y="11316"/>
                  <a:pt x="1381" y="10113"/>
                  <a:pt x="1905" y="8923"/>
                </a:cubicBezTo>
                <a:cubicBezTo>
                  <a:pt x="2953" y="6517"/>
                  <a:pt x="4096" y="4148"/>
                  <a:pt x="5334" y="1826"/>
                </a:cubicBezTo>
                <a:cubicBezTo>
                  <a:pt x="5644" y="1255"/>
                  <a:pt x="5953" y="695"/>
                  <a:pt x="6263" y="124"/>
                </a:cubicBezTo>
                <a:cubicBezTo>
                  <a:pt x="6296" y="65"/>
                  <a:pt x="6236" y="1"/>
                  <a:pt x="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8"/>
          <p:cNvGrpSpPr/>
          <p:nvPr/>
        </p:nvGrpSpPr>
        <p:grpSpPr>
          <a:xfrm>
            <a:off x="7367875" y="1269475"/>
            <a:ext cx="1291501" cy="2050379"/>
            <a:chOff x="7367875" y="1269475"/>
            <a:chExt cx="1291501" cy="2050379"/>
          </a:xfrm>
        </p:grpSpPr>
        <p:sp>
          <p:nvSpPr>
            <p:cNvPr id="313" name="Google Shape;313;p8"/>
            <p:cNvSpPr/>
            <p:nvPr/>
          </p:nvSpPr>
          <p:spPr>
            <a:xfrm rot="10800000" flipH="1">
              <a:off x="7594242" y="1338923"/>
              <a:ext cx="73405" cy="57581"/>
            </a:xfrm>
            <a:custGeom>
              <a:avLst/>
              <a:gdLst/>
              <a:ahLst/>
              <a:cxnLst/>
              <a:rect l="l" t="t" r="r" b="b"/>
              <a:pathLst>
                <a:path w="668" h="524" extrusionOk="0">
                  <a:moveTo>
                    <a:pt x="334" y="0"/>
                  </a:moveTo>
                  <a:cubicBezTo>
                    <a:pt x="0" y="0"/>
                    <a:pt x="0" y="524"/>
                    <a:pt x="334" y="524"/>
                  </a:cubicBezTo>
                  <a:cubicBezTo>
                    <a:pt x="667" y="524"/>
                    <a:pt x="667"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10800000" flipH="1">
              <a:off x="7663580" y="1558697"/>
              <a:ext cx="57691" cy="44614"/>
            </a:xfrm>
            <a:custGeom>
              <a:avLst/>
              <a:gdLst/>
              <a:ahLst/>
              <a:cxnLst/>
              <a:rect l="l" t="t" r="r" b="b"/>
              <a:pathLst>
                <a:path w="525" h="406" extrusionOk="0">
                  <a:moveTo>
                    <a:pt x="262" y="1"/>
                  </a:moveTo>
                  <a:cubicBezTo>
                    <a:pt x="0" y="1"/>
                    <a:pt x="0" y="406"/>
                    <a:pt x="262" y="406"/>
                  </a:cubicBezTo>
                  <a:cubicBezTo>
                    <a:pt x="524" y="406"/>
                    <a:pt x="524"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0800000" flipH="1">
              <a:off x="7519629" y="1491996"/>
              <a:ext cx="70768" cy="53735"/>
            </a:xfrm>
            <a:custGeom>
              <a:avLst/>
              <a:gdLst/>
              <a:ahLst/>
              <a:cxnLst/>
              <a:rect l="l" t="t" r="r" b="b"/>
              <a:pathLst>
                <a:path w="644" h="489" extrusionOk="0">
                  <a:moveTo>
                    <a:pt x="322" y="1"/>
                  </a:moveTo>
                  <a:cubicBezTo>
                    <a:pt x="1" y="1"/>
                    <a:pt x="1" y="489"/>
                    <a:pt x="322" y="489"/>
                  </a:cubicBezTo>
                  <a:cubicBezTo>
                    <a:pt x="644" y="489"/>
                    <a:pt x="644"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0800000" flipH="1">
              <a:off x="7765665" y="1448810"/>
              <a:ext cx="74614" cy="57691"/>
            </a:xfrm>
            <a:custGeom>
              <a:avLst/>
              <a:gdLst/>
              <a:ahLst/>
              <a:cxnLst/>
              <a:rect l="l" t="t" r="r" b="b"/>
              <a:pathLst>
                <a:path w="679" h="525" extrusionOk="0">
                  <a:moveTo>
                    <a:pt x="345" y="1"/>
                  </a:moveTo>
                  <a:cubicBezTo>
                    <a:pt x="0" y="1"/>
                    <a:pt x="0" y="525"/>
                    <a:pt x="345" y="525"/>
                  </a:cubicBezTo>
                  <a:cubicBezTo>
                    <a:pt x="679" y="525"/>
                    <a:pt x="67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10800000" flipH="1">
              <a:off x="7646548" y="1736604"/>
              <a:ext cx="78679" cy="60328"/>
            </a:xfrm>
            <a:custGeom>
              <a:avLst/>
              <a:gdLst/>
              <a:ahLst/>
              <a:cxnLst/>
              <a:rect l="l" t="t" r="r" b="b"/>
              <a:pathLst>
                <a:path w="716" h="549" extrusionOk="0">
                  <a:moveTo>
                    <a:pt x="358" y="1"/>
                  </a:moveTo>
                  <a:cubicBezTo>
                    <a:pt x="1" y="1"/>
                    <a:pt x="1" y="549"/>
                    <a:pt x="358" y="549"/>
                  </a:cubicBezTo>
                  <a:cubicBezTo>
                    <a:pt x="715" y="549"/>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10800000" flipH="1">
              <a:off x="7553694" y="1705177"/>
              <a:ext cx="17142" cy="13187"/>
            </a:xfrm>
            <a:custGeom>
              <a:avLst/>
              <a:gdLst/>
              <a:ahLst/>
              <a:cxnLst/>
              <a:rect l="l" t="t" r="r" b="b"/>
              <a:pathLst>
                <a:path w="156" h="120" extrusionOk="0">
                  <a:moveTo>
                    <a:pt x="72" y="0"/>
                  </a:moveTo>
                  <a:cubicBezTo>
                    <a:pt x="0" y="0"/>
                    <a:pt x="0" y="119"/>
                    <a:pt x="72" y="119"/>
                  </a:cubicBezTo>
                  <a:cubicBezTo>
                    <a:pt x="155" y="119"/>
                    <a:pt x="155"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rot="10800000" flipH="1">
              <a:off x="7807532" y="1682979"/>
              <a:ext cx="73295" cy="56372"/>
            </a:xfrm>
            <a:custGeom>
              <a:avLst/>
              <a:gdLst/>
              <a:ahLst/>
              <a:cxnLst/>
              <a:rect l="l" t="t" r="r" b="b"/>
              <a:pathLst>
                <a:path w="667" h="513" extrusionOk="0">
                  <a:moveTo>
                    <a:pt x="334" y="1"/>
                  </a:moveTo>
                  <a:cubicBezTo>
                    <a:pt x="0" y="1"/>
                    <a:pt x="0" y="513"/>
                    <a:pt x="334" y="513"/>
                  </a:cubicBezTo>
                  <a:cubicBezTo>
                    <a:pt x="667" y="513"/>
                    <a:pt x="667"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10800000" flipH="1">
              <a:off x="7480399" y="1820338"/>
              <a:ext cx="108679" cy="85163"/>
            </a:xfrm>
            <a:custGeom>
              <a:avLst/>
              <a:gdLst/>
              <a:ahLst/>
              <a:cxnLst/>
              <a:rect l="l" t="t" r="r" b="b"/>
              <a:pathLst>
                <a:path w="989" h="775" extrusionOk="0">
                  <a:moveTo>
                    <a:pt x="489" y="1"/>
                  </a:moveTo>
                  <a:cubicBezTo>
                    <a:pt x="1" y="1"/>
                    <a:pt x="1" y="775"/>
                    <a:pt x="489" y="775"/>
                  </a:cubicBezTo>
                  <a:cubicBezTo>
                    <a:pt x="989" y="775"/>
                    <a:pt x="989"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rot="10800000" flipH="1">
              <a:off x="7747314" y="1936818"/>
              <a:ext cx="111316" cy="86372"/>
            </a:xfrm>
            <a:custGeom>
              <a:avLst/>
              <a:gdLst/>
              <a:ahLst/>
              <a:cxnLst/>
              <a:rect l="l" t="t" r="r" b="b"/>
              <a:pathLst>
                <a:path w="1013" h="786" extrusionOk="0">
                  <a:moveTo>
                    <a:pt x="512" y="0"/>
                  </a:moveTo>
                  <a:cubicBezTo>
                    <a:pt x="0" y="0"/>
                    <a:pt x="0" y="786"/>
                    <a:pt x="512" y="786"/>
                  </a:cubicBezTo>
                  <a:cubicBezTo>
                    <a:pt x="1013" y="786"/>
                    <a:pt x="1013"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rot="10800000" flipH="1">
              <a:off x="7411061" y="1673859"/>
              <a:ext cx="81207" cy="62856"/>
            </a:xfrm>
            <a:custGeom>
              <a:avLst/>
              <a:gdLst/>
              <a:ahLst/>
              <a:cxnLst/>
              <a:rect l="l" t="t" r="r" b="b"/>
              <a:pathLst>
                <a:path w="739" h="572" extrusionOk="0">
                  <a:moveTo>
                    <a:pt x="370" y="1"/>
                  </a:moveTo>
                  <a:cubicBezTo>
                    <a:pt x="1" y="1"/>
                    <a:pt x="1" y="572"/>
                    <a:pt x="370" y="572"/>
                  </a:cubicBezTo>
                  <a:cubicBezTo>
                    <a:pt x="739" y="572"/>
                    <a:pt x="739"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10800000" flipH="1">
              <a:off x="7367875" y="1379472"/>
              <a:ext cx="57691" cy="44504"/>
            </a:xfrm>
            <a:custGeom>
              <a:avLst/>
              <a:gdLst/>
              <a:ahLst/>
              <a:cxnLst/>
              <a:rect l="l" t="t" r="r" b="b"/>
              <a:pathLst>
                <a:path w="525" h="405" extrusionOk="0">
                  <a:moveTo>
                    <a:pt x="263" y="0"/>
                  </a:moveTo>
                  <a:cubicBezTo>
                    <a:pt x="1" y="0"/>
                    <a:pt x="1" y="405"/>
                    <a:pt x="263" y="405"/>
                  </a:cubicBezTo>
                  <a:cubicBezTo>
                    <a:pt x="525" y="405"/>
                    <a:pt x="525"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10800000" flipH="1">
              <a:off x="7844125" y="1545621"/>
              <a:ext cx="59010" cy="56372"/>
            </a:xfrm>
            <a:custGeom>
              <a:avLst/>
              <a:gdLst/>
              <a:ahLst/>
              <a:cxnLst/>
              <a:rect l="l" t="t" r="r" b="b"/>
              <a:pathLst>
                <a:path w="537" h="513" extrusionOk="0">
                  <a:moveTo>
                    <a:pt x="251" y="1"/>
                  </a:moveTo>
                  <a:cubicBezTo>
                    <a:pt x="203" y="1"/>
                    <a:pt x="167" y="13"/>
                    <a:pt x="120" y="37"/>
                  </a:cubicBezTo>
                  <a:cubicBezTo>
                    <a:pt x="84" y="60"/>
                    <a:pt x="60" y="84"/>
                    <a:pt x="36" y="132"/>
                  </a:cubicBezTo>
                  <a:cubicBezTo>
                    <a:pt x="12" y="168"/>
                    <a:pt x="1" y="215"/>
                    <a:pt x="1" y="251"/>
                  </a:cubicBezTo>
                  <a:cubicBezTo>
                    <a:pt x="1" y="298"/>
                    <a:pt x="12" y="346"/>
                    <a:pt x="36" y="382"/>
                  </a:cubicBezTo>
                  <a:cubicBezTo>
                    <a:pt x="60" y="418"/>
                    <a:pt x="84" y="453"/>
                    <a:pt x="120" y="477"/>
                  </a:cubicBezTo>
                  <a:cubicBezTo>
                    <a:pt x="167" y="501"/>
                    <a:pt x="203" y="513"/>
                    <a:pt x="251" y="513"/>
                  </a:cubicBezTo>
                  <a:cubicBezTo>
                    <a:pt x="298" y="513"/>
                    <a:pt x="334" y="501"/>
                    <a:pt x="382" y="477"/>
                  </a:cubicBezTo>
                  <a:cubicBezTo>
                    <a:pt x="393" y="465"/>
                    <a:pt x="417" y="453"/>
                    <a:pt x="429" y="453"/>
                  </a:cubicBezTo>
                  <a:cubicBezTo>
                    <a:pt x="465" y="429"/>
                    <a:pt x="489" y="406"/>
                    <a:pt x="513" y="370"/>
                  </a:cubicBezTo>
                  <a:cubicBezTo>
                    <a:pt x="524" y="334"/>
                    <a:pt x="536" y="298"/>
                    <a:pt x="536" y="263"/>
                  </a:cubicBezTo>
                  <a:cubicBezTo>
                    <a:pt x="536" y="215"/>
                    <a:pt x="524" y="179"/>
                    <a:pt x="513" y="144"/>
                  </a:cubicBezTo>
                  <a:cubicBezTo>
                    <a:pt x="489" y="108"/>
                    <a:pt x="465" y="84"/>
                    <a:pt x="429" y="60"/>
                  </a:cubicBezTo>
                  <a:cubicBezTo>
                    <a:pt x="417" y="48"/>
                    <a:pt x="393" y="48"/>
                    <a:pt x="382" y="37"/>
                  </a:cubicBezTo>
                  <a:cubicBezTo>
                    <a:pt x="334" y="13"/>
                    <a:pt x="29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10800000" flipH="1">
              <a:off x="7925221" y="1761438"/>
              <a:ext cx="85163" cy="65603"/>
            </a:xfrm>
            <a:custGeom>
              <a:avLst/>
              <a:gdLst/>
              <a:ahLst/>
              <a:cxnLst/>
              <a:rect l="l" t="t" r="r" b="b"/>
              <a:pathLst>
                <a:path w="775" h="597" extrusionOk="0">
                  <a:moveTo>
                    <a:pt x="394" y="1"/>
                  </a:moveTo>
                  <a:cubicBezTo>
                    <a:pt x="1" y="1"/>
                    <a:pt x="1" y="596"/>
                    <a:pt x="394" y="596"/>
                  </a:cubicBezTo>
                  <a:cubicBezTo>
                    <a:pt x="775" y="596"/>
                    <a:pt x="775"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rot="10800000" flipH="1">
              <a:off x="8045657" y="1425185"/>
              <a:ext cx="79888" cy="62966"/>
            </a:xfrm>
            <a:custGeom>
              <a:avLst/>
              <a:gdLst/>
              <a:ahLst/>
              <a:cxnLst/>
              <a:rect l="l" t="t" r="r" b="b"/>
              <a:pathLst>
                <a:path w="727" h="573" extrusionOk="0">
                  <a:moveTo>
                    <a:pt x="357" y="1"/>
                  </a:moveTo>
                  <a:cubicBezTo>
                    <a:pt x="0" y="1"/>
                    <a:pt x="0" y="572"/>
                    <a:pt x="357" y="572"/>
                  </a:cubicBezTo>
                  <a:cubicBezTo>
                    <a:pt x="726" y="572"/>
                    <a:pt x="72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rot="10800000" flipH="1">
              <a:off x="7812697" y="1269475"/>
              <a:ext cx="76042" cy="59010"/>
            </a:xfrm>
            <a:custGeom>
              <a:avLst/>
              <a:gdLst/>
              <a:ahLst/>
              <a:cxnLst/>
              <a:rect l="l" t="t" r="r" b="b"/>
              <a:pathLst>
                <a:path w="692" h="537" extrusionOk="0">
                  <a:moveTo>
                    <a:pt x="346" y="0"/>
                  </a:moveTo>
                  <a:cubicBezTo>
                    <a:pt x="13" y="12"/>
                    <a:pt x="1" y="536"/>
                    <a:pt x="346" y="536"/>
                  </a:cubicBezTo>
                  <a:cubicBezTo>
                    <a:pt x="691" y="536"/>
                    <a:pt x="691"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rot="10800000" flipH="1">
              <a:off x="8001153" y="1573092"/>
              <a:ext cx="70768" cy="77251"/>
            </a:xfrm>
            <a:custGeom>
              <a:avLst/>
              <a:gdLst/>
              <a:ahLst/>
              <a:cxnLst/>
              <a:rect l="l" t="t" r="r" b="b"/>
              <a:pathLst>
                <a:path w="644" h="703" extrusionOk="0">
                  <a:moveTo>
                    <a:pt x="322" y="0"/>
                  </a:moveTo>
                  <a:cubicBezTo>
                    <a:pt x="298" y="12"/>
                    <a:pt x="262" y="12"/>
                    <a:pt x="238" y="12"/>
                  </a:cubicBezTo>
                  <a:cubicBezTo>
                    <a:pt x="191" y="36"/>
                    <a:pt x="143" y="60"/>
                    <a:pt x="107" y="96"/>
                  </a:cubicBezTo>
                  <a:cubicBezTo>
                    <a:pt x="84" y="119"/>
                    <a:pt x="72" y="143"/>
                    <a:pt x="48" y="167"/>
                  </a:cubicBezTo>
                  <a:cubicBezTo>
                    <a:pt x="24" y="215"/>
                    <a:pt x="12" y="262"/>
                    <a:pt x="12" y="322"/>
                  </a:cubicBezTo>
                  <a:cubicBezTo>
                    <a:pt x="12" y="346"/>
                    <a:pt x="12" y="358"/>
                    <a:pt x="0" y="381"/>
                  </a:cubicBezTo>
                  <a:cubicBezTo>
                    <a:pt x="0" y="429"/>
                    <a:pt x="12" y="465"/>
                    <a:pt x="36" y="500"/>
                  </a:cubicBezTo>
                  <a:cubicBezTo>
                    <a:pt x="48" y="548"/>
                    <a:pt x="72" y="584"/>
                    <a:pt x="96" y="608"/>
                  </a:cubicBezTo>
                  <a:cubicBezTo>
                    <a:pt x="131" y="643"/>
                    <a:pt x="167" y="667"/>
                    <a:pt x="203" y="679"/>
                  </a:cubicBezTo>
                  <a:cubicBezTo>
                    <a:pt x="238" y="691"/>
                    <a:pt x="286" y="703"/>
                    <a:pt x="322" y="703"/>
                  </a:cubicBezTo>
                  <a:cubicBezTo>
                    <a:pt x="357" y="703"/>
                    <a:pt x="381" y="691"/>
                    <a:pt x="417" y="691"/>
                  </a:cubicBezTo>
                  <a:cubicBezTo>
                    <a:pt x="465" y="679"/>
                    <a:pt x="512" y="643"/>
                    <a:pt x="548" y="608"/>
                  </a:cubicBezTo>
                  <a:cubicBezTo>
                    <a:pt x="572" y="584"/>
                    <a:pt x="584" y="572"/>
                    <a:pt x="608" y="548"/>
                  </a:cubicBezTo>
                  <a:cubicBezTo>
                    <a:pt x="631" y="488"/>
                    <a:pt x="643" y="441"/>
                    <a:pt x="643" y="381"/>
                  </a:cubicBezTo>
                  <a:cubicBezTo>
                    <a:pt x="643" y="358"/>
                    <a:pt x="643" y="346"/>
                    <a:pt x="643" y="322"/>
                  </a:cubicBezTo>
                  <a:cubicBezTo>
                    <a:pt x="643" y="274"/>
                    <a:pt x="631" y="238"/>
                    <a:pt x="619" y="203"/>
                  </a:cubicBezTo>
                  <a:cubicBezTo>
                    <a:pt x="596" y="155"/>
                    <a:pt x="584" y="119"/>
                    <a:pt x="548" y="96"/>
                  </a:cubicBezTo>
                  <a:cubicBezTo>
                    <a:pt x="524" y="60"/>
                    <a:pt x="488" y="48"/>
                    <a:pt x="453" y="36"/>
                  </a:cubicBezTo>
                  <a:cubicBezTo>
                    <a:pt x="405" y="12"/>
                    <a:pt x="369"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rot="10800000" flipH="1">
              <a:off x="8278507" y="1346726"/>
              <a:ext cx="53735" cy="41977"/>
            </a:xfrm>
            <a:custGeom>
              <a:avLst/>
              <a:gdLst/>
              <a:ahLst/>
              <a:cxnLst/>
              <a:rect l="l" t="t" r="r" b="b"/>
              <a:pathLst>
                <a:path w="489" h="382" extrusionOk="0">
                  <a:moveTo>
                    <a:pt x="250" y="1"/>
                  </a:moveTo>
                  <a:cubicBezTo>
                    <a:pt x="0" y="1"/>
                    <a:pt x="0" y="382"/>
                    <a:pt x="250" y="382"/>
                  </a:cubicBezTo>
                  <a:cubicBezTo>
                    <a:pt x="489" y="382"/>
                    <a:pt x="489"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rot="10800000" flipH="1">
              <a:off x="8163346" y="1571774"/>
              <a:ext cx="78679" cy="60218"/>
            </a:xfrm>
            <a:custGeom>
              <a:avLst/>
              <a:gdLst/>
              <a:ahLst/>
              <a:cxnLst/>
              <a:rect l="l" t="t" r="r" b="b"/>
              <a:pathLst>
                <a:path w="716" h="548" extrusionOk="0">
                  <a:moveTo>
                    <a:pt x="358" y="0"/>
                  </a:moveTo>
                  <a:cubicBezTo>
                    <a:pt x="1" y="0"/>
                    <a:pt x="1" y="548"/>
                    <a:pt x="358" y="548"/>
                  </a:cubicBezTo>
                  <a:cubicBezTo>
                    <a:pt x="715" y="548"/>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10800000" flipH="1">
              <a:off x="8162027" y="1866161"/>
              <a:ext cx="81207" cy="62856"/>
            </a:xfrm>
            <a:custGeom>
              <a:avLst/>
              <a:gdLst/>
              <a:ahLst/>
              <a:cxnLst/>
              <a:rect l="l" t="t" r="r" b="b"/>
              <a:pathLst>
                <a:path w="739" h="572" extrusionOk="0">
                  <a:moveTo>
                    <a:pt x="370" y="0"/>
                  </a:moveTo>
                  <a:cubicBezTo>
                    <a:pt x="1" y="0"/>
                    <a:pt x="1" y="572"/>
                    <a:pt x="370" y="572"/>
                  </a:cubicBezTo>
                  <a:cubicBezTo>
                    <a:pt x="739" y="572"/>
                    <a:pt x="739"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10800000" flipH="1">
              <a:off x="7885991" y="1892314"/>
              <a:ext cx="68130" cy="52416"/>
            </a:xfrm>
            <a:custGeom>
              <a:avLst/>
              <a:gdLst/>
              <a:ahLst/>
              <a:cxnLst/>
              <a:rect l="l" t="t" r="r" b="b"/>
              <a:pathLst>
                <a:path w="620" h="477" extrusionOk="0">
                  <a:moveTo>
                    <a:pt x="310" y="0"/>
                  </a:moveTo>
                  <a:cubicBezTo>
                    <a:pt x="1" y="0"/>
                    <a:pt x="1" y="477"/>
                    <a:pt x="310" y="477"/>
                  </a:cubicBezTo>
                  <a:cubicBezTo>
                    <a:pt x="620" y="477"/>
                    <a:pt x="620"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rot="10800000" flipH="1">
              <a:off x="8049503" y="2084616"/>
              <a:ext cx="85163" cy="65493"/>
            </a:xfrm>
            <a:custGeom>
              <a:avLst/>
              <a:gdLst/>
              <a:ahLst/>
              <a:cxnLst/>
              <a:rect l="l" t="t" r="r" b="b"/>
              <a:pathLst>
                <a:path w="775" h="596" extrusionOk="0">
                  <a:moveTo>
                    <a:pt x="394" y="0"/>
                  </a:moveTo>
                  <a:cubicBezTo>
                    <a:pt x="13" y="0"/>
                    <a:pt x="1" y="595"/>
                    <a:pt x="394" y="595"/>
                  </a:cubicBezTo>
                  <a:cubicBezTo>
                    <a:pt x="775" y="595"/>
                    <a:pt x="77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rot="10800000" flipH="1">
              <a:off x="8086205" y="2301752"/>
              <a:ext cx="95602" cy="73405"/>
            </a:xfrm>
            <a:custGeom>
              <a:avLst/>
              <a:gdLst/>
              <a:ahLst/>
              <a:cxnLst/>
              <a:rect l="l" t="t" r="r" b="b"/>
              <a:pathLst>
                <a:path w="870" h="668" extrusionOk="0">
                  <a:moveTo>
                    <a:pt x="429" y="0"/>
                  </a:moveTo>
                  <a:cubicBezTo>
                    <a:pt x="0" y="0"/>
                    <a:pt x="0" y="667"/>
                    <a:pt x="429" y="667"/>
                  </a:cubicBezTo>
                  <a:cubicBezTo>
                    <a:pt x="869" y="667"/>
                    <a:pt x="86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rot="10800000" flipH="1">
              <a:off x="7670174" y="2181426"/>
              <a:ext cx="86372" cy="65493"/>
            </a:xfrm>
            <a:custGeom>
              <a:avLst/>
              <a:gdLst/>
              <a:ahLst/>
              <a:cxnLst/>
              <a:rect l="l" t="t" r="r" b="b"/>
              <a:pathLst>
                <a:path w="786" h="596" extrusionOk="0">
                  <a:moveTo>
                    <a:pt x="393" y="0"/>
                  </a:moveTo>
                  <a:cubicBezTo>
                    <a:pt x="0" y="0"/>
                    <a:pt x="0" y="595"/>
                    <a:pt x="393" y="595"/>
                  </a:cubicBezTo>
                  <a:cubicBezTo>
                    <a:pt x="786" y="595"/>
                    <a:pt x="78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rot="10800000" flipH="1">
              <a:off x="7484355" y="2085934"/>
              <a:ext cx="45933" cy="35494"/>
            </a:xfrm>
            <a:custGeom>
              <a:avLst/>
              <a:gdLst/>
              <a:ahLst/>
              <a:cxnLst/>
              <a:rect l="l" t="t" r="r" b="b"/>
              <a:pathLst>
                <a:path w="418" h="323" extrusionOk="0">
                  <a:moveTo>
                    <a:pt x="192" y="1"/>
                  </a:moveTo>
                  <a:cubicBezTo>
                    <a:pt x="0" y="1"/>
                    <a:pt x="4" y="323"/>
                    <a:pt x="203" y="323"/>
                  </a:cubicBezTo>
                  <a:cubicBezTo>
                    <a:pt x="417" y="323"/>
                    <a:pt x="417" y="1"/>
                    <a:pt x="203" y="1"/>
                  </a:cubicBezTo>
                  <a:cubicBezTo>
                    <a:pt x="199" y="1"/>
                    <a:pt x="196"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rot="10800000" flipH="1">
              <a:off x="7791818" y="2617127"/>
              <a:ext cx="64174" cy="48460"/>
            </a:xfrm>
            <a:custGeom>
              <a:avLst/>
              <a:gdLst/>
              <a:ahLst/>
              <a:cxnLst/>
              <a:rect l="l" t="t" r="r" b="b"/>
              <a:pathLst>
                <a:path w="584" h="441" extrusionOk="0">
                  <a:moveTo>
                    <a:pt x="286" y="0"/>
                  </a:moveTo>
                  <a:cubicBezTo>
                    <a:pt x="0" y="0"/>
                    <a:pt x="0" y="441"/>
                    <a:pt x="286" y="441"/>
                  </a:cubicBezTo>
                  <a:cubicBezTo>
                    <a:pt x="584" y="441"/>
                    <a:pt x="584"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rot="10800000" flipH="1">
              <a:off x="7484355" y="2516361"/>
              <a:ext cx="72086" cy="56372"/>
            </a:xfrm>
            <a:custGeom>
              <a:avLst/>
              <a:gdLst/>
              <a:ahLst/>
              <a:cxnLst/>
              <a:rect l="l" t="t" r="r" b="b"/>
              <a:pathLst>
                <a:path w="656" h="513" extrusionOk="0">
                  <a:moveTo>
                    <a:pt x="334" y="0"/>
                  </a:moveTo>
                  <a:cubicBezTo>
                    <a:pt x="0" y="0"/>
                    <a:pt x="0" y="512"/>
                    <a:pt x="334" y="512"/>
                  </a:cubicBezTo>
                  <a:cubicBezTo>
                    <a:pt x="655" y="512"/>
                    <a:pt x="65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rot="10800000" flipH="1">
              <a:off x="7619076" y="2822506"/>
              <a:ext cx="65493" cy="72086"/>
            </a:xfrm>
            <a:custGeom>
              <a:avLst/>
              <a:gdLst/>
              <a:ahLst/>
              <a:cxnLst/>
              <a:rect l="l" t="t" r="r" b="b"/>
              <a:pathLst>
                <a:path w="596" h="656" extrusionOk="0">
                  <a:moveTo>
                    <a:pt x="298" y="0"/>
                  </a:moveTo>
                  <a:cubicBezTo>
                    <a:pt x="263" y="0"/>
                    <a:pt x="239" y="12"/>
                    <a:pt x="215" y="12"/>
                  </a:cubicBezTo>
                  <a:cubicBezTo>
                    <a:pt x="167" y="24"/>
                    <a:pt x="120" y="48"/>
                    <a:pt x="84" y="96"/>
                  </a:cubicBezTo>
                  <a:cubicBezTo>
                    <a:pt x="72" y="108"/>
                    <a:pt x="48" y="131"/>
                    <a:pt x="36" y="155"/>
                  </a:cubicBezTo>
                  <a:cubicBezTo>
                    <a:pt x="13" y="203"/>
                    <a:pt x="1" y="251"/>
                    <a:pt x="1" y="298"/>
                  </a:cubicBezTo>
                  <a:cubicBezTo>
                    <a:pt x="1" y="322"/>
                    <a:pt x="1" y="346"/>
                    <a:pt x="1" y="370"/>
                  </a:cubicBezTo>
                  <a:cubicBezTo>
                    <a:pt x="1" y="405"/>
                    <a:pt x="13" y="441"/>
                    <a:pt x="24" y="477"/>
                  </a:cubicBezTo>
                  <a:cubicBezTo>
                    <a:pt x="36" y="512"/>
                    <a:pt x="60" y="548"/>
                    <a:pt x="84" y="572"/>
                  </a:cubicBezTo>
                  <a:cubicBezTo>
                    <a:pt x="120" y="596"/>
                    <a:pt x="144" y="620"/>
                    <a:pt x="179" y="632"/>
                  </a:cubicBezTo>
                  <a:cubicBezTo>
                    <a:pt x="215" y="655"/>
                    <a:pt x="263" y="655"/>
                    <a:pt x="298" y="655"/>
                  </a:cubicBezTo>
                  <a:cubicBezTo>
                    <a:pt x="322" y="655"/>
                    <a:pt x="346" y="655"/>
                    <a:pt x="382" y="643"/>
                  </a:cubicBezTo>
                  <a:cubicBezTo>
                    <a:pt x="429" y="632"/>
                    <a:pt x="465" y="608"/>
                    <a:pt x="501" y="572"/>
                  </a:cubicBezTo>
                  <a:cubicBezTo>
                    <a:pt x="525" y="548"/>
                    <a:pt x="536" y="536"/>
                    <a:pt x="548" y="512"/>
                  </a:cubicBezTo>
                  <a:cubicBezTo>
                    <a:pt x="572" y="465"/>
                    <a:pt x="584" y="417"/>
                    <a:pt x="584" y="358"/>
                  </a:cubicBezTo>
                  <a:cubicBezTo>
                    <a:pt x="596" y="346"/>
                    <a:pt x="596" y="322"/>
                    <a:pt x="596" y="298"/>
                  </a:cubicBezTo>
                  <a:cubicBezTo>
                    <a:pt x="596" y="262"/>
                    <a:pt x="584" y="227"/>
                    <a:pt x="572" y="191"/>
                  </a:cubicBezTo>
                  <a:cubicBezTo>
                    <a:pt x="560" y="143"/>
                    <a:pt x="536" y="120"/>
                    <a:pt x="501" y="84"/>
                  </a:cubicBezTo>
                  <a:cubicBezTo>
                    <a:pt x="477" y="60"/>
                    <a:pt x="441" y="36"/>
                    <a:pt x="405" y="24"/>
                  </a:cubicBezTo>
                  <a:cubicBezTo>
                    <a:pt x="370" y="12"/>
                    <a:pt x="33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rot="10800000" flipH="1">
              <a:off x="7435895" y="2839538"/>
              <a:ext cx="73405" cy="57691"/>
            </a:xfrm>
            <a:custGeom>
              <a:avLst/>
              <a:gdLst/>
              <a:ahLst/>
              <a:cxnLst/>
              <a:rect l="l" t="t" r="r" b="b"/>
              <a:pathLst>
                <a:path w="668" h="525" extrusionOk="0">
                  <a:moveTo>
                    <a:pt x="334" y="1"/>
                  </a:moveTo>
                  <a:cubicBezTo>
                    <a:pt x="1" y="1"/>
                    <a:pt x="1" y="525"/>
                    <a:pt x="334" y="525"/>
                  </a:cubicBezTo>
                  <a:cubicBezTo>
                    <a:pt x="668" y="525"/>
                    <a:pt x="66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rot="10800000" flipH="1">
              <a:off x="7541936" y="3050191"/>
              <a:ext cx="81207" cy="62856"/>
            </a:xfrm>
            <a:custGeom>
              <a:avLst/>
              <a:gdLst/>
              <a:ahLst/>
              <a:cxnLst/>
              <a:rect l="l" t="t" r="r" b="b"/>
              <a:pathLst>
                <a:path w="739" h="572" extrusionOk="0">
                  <a:moveTo>
                    <a:pt x="369" y="0"/>
                  </a:moveTo>
                  <a:cubicBezTo>
                    <a:pt x="0" y="0"/>
                    <a:pt x="0" y="572"/>
                    <a:pt x="369" y="572"/>
                  </a:cubicBezTo>
                  <a:cubicBezTo>
                    <a:pt x="738" y="572"/>
                    <a:pt x="738" y="0"/>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0800000" flipH="1">
              <a:off x="7496113" y="3269965"/>
              <a:ext cx="62856" cy="49889"/>
            </a:xfrm>
            <a:custGeom>
              <a:avLst/>
              <a:gdLst/>
              <a:ahLst/>
              <a:cxnLst/>
              <a:rect l="l" t="t" r="r" b="b"/>
              <a:pathLst>
                <a:path w="572" h="454" extrusionOk="0">
                  <a:moveTo>
                    <a:pt x="286" y="1"/>
                  </a:moveTo>
                  <a:cubicBezTo>
                    <a:pt x="0" y="1"/>
                    <a:pt x="0" y="453"/>
                    <a:pt x="286" y="453"/>
                  </a:cubicBezTo>
                  <a:cubicBezTo>
                    <a:pt x="572" y="453"/>
                    <a:pt x="572" y="1"/>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0800000" flipH="1">
              <a:off x="7728963" y="2465373"/>
              <a:ext cx="78679" cy="61537"/>
            </a:xfrm>
            <a:custGeom>
              <a:avLst/>
              <a:gdLst/>
              <a:ahLst/>
              <a:cxnLst/>
              <a:rect l="l" t="t" r="r" b="b"/>
              <a:pathLst>
                <a:path w="716" h="560" extrusionOk="0">
                  <a:moveTo>
                    <a:pt x="358" y="0"/>
                  </a:moveTo>
                  <a:cubicBezTo>
                    <a:pt x="1" y="0"/>
                    <a:pt x="1" y="560"/>
                    <a:pt x="358" y="560"/>
                  </a:cubicBezTo>
                  <a:cubicBezTo>
                    <a:pt x="715" y="560"/>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0800000" flipH="1">
              <a:off x="8571575" y="1430459"/>
              <a:ext cx="87800" cy="66812"/>
            </a:xfrm>
            <a:custGeom>
              <a:avLst/>
              <a:gdLst/>
              <a:ahLst/>
              <a:cxnLst/>
              <a:rect l="l" t="t" r="r" b="b"/>
              <a:pathLst>
                <a:path w="799" h="608" extrusionOk="0">
                  <a:moveTo>
                    <a:pt x="405" y="0"/>
                  </a:moveTo>
                  <a:cubicBezTo>
                    <a:pt x="0" y="0"/>
                    <a:pt x="0" y="608"/>
                    <a:pt x="405" y="608"/>
                  </a:cubicBezTo>
                  <a:cubicBezTo>
                    <a:pt x="798" y="608"/>
                    <a:pt x="798"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8"/>
          <p:cNvGrpSpPr/>
          <p:nvPr/>
        </p:nvGrpSpPr>
        <p:grpSpPr>
          <a:xfrm rot="3377774" flipH="1">
            <a:off x="1475429" y="2656429"/>
            <a:ext cx="805488" cy="989522"/>
            <a:chOff x="2199075" y="2670475"/>
            <a:chExt cx="141700" cy="174075"/>
          </a:xfrm>
        </p:grpSpPr>
        <p:sp>
          <p:nvSpPr>
            <p:cNvPr id="346" name="Google Shape;346;p8"/>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8"/>
          <p:cNvSpPr txBox="1">
            <a:spLocks noGrp="1"/>
          </p:cNvSpPr>
          <p:nvPr>
            <p:ph type="title"/>
          </p:nvPr>
        </p:nvSpPr>
        <p:spPr>
          <a:xfrm>
            <a:off x="2063400" y="1321200"/>
            <a:ext cx="5017200" cy="250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0"/>
        <p:cNvGrpSpPr/>
        <p:nvPr/>
      </p:nvGrpSpPr>
      <p:grpSpPr>
        <a:xfrm>
          <a:off x="0" y="0"/>
          <a:ext cx="0" cy="0"/>
          <a:chOff x="0" y="0"/>
          <a:chExt cx="0" cy="0"/>
        </a:xfrm>
      </p:grpSpPr>
      <p:pic>
        <p:nvPicPr>
          <p:cNvPr id="361" name="Google Shape;361;p9"/>
          <p:cNvPicPr preferRelativeResize="0"/>
          <p:nvPr/>
        </p:nvPicPr>
        <p:blipFill rotWithShape="1">
          <a:blip r:embed="rId2">
            <a:alphaModFix amt="82000"/>
          </a:blip>
          <a:srcRect l="20678" t="30819" r="16392" b="24429"/>
          <a:stretch/>
        </p:blipFill>
        <p:spPr>
          <a:xfrm rot="10800000" flipH="1">
            <a:off x="-944425" y="-271012"/>
            <a:ext cx="3746050" cy="1498424"/>
          </a:xfrm>
          <a:prstGeom prst="rect">
            <a:avLst/>
          </a:prstGeom>
          <a:noFill/>
          <a:ln>
            <a:noFill/>
          </a:ln>
        </p:spPr>
      </p:pic>
      <p:pic>
        <p:nvPicPr>
          <p:cNvPr id="362" name="Google Shape;362;p9"/>
          <p:cNvPicPr preferRelativeResize="0"/>
          <p:nvPr/>
        </p:nvPicPr>
        <p:blipFill rotWithShape="1">
          <a:blip r:embed="rId3">
            <a:alphaModFix amt="73000"/>
          </a:blip>
          <a:srcRect l="25942" t="30366" r="32449" b="43378"/>
          <a:stretch/>
        </p:blipFill>
        <p:spPr>
          <a:xfrm>
            <a:off x="-1671350" y="615200"/>
            <a:ext cx="3804773" cy="1350451"/>
          </a:xfrm>
          <a:prstGeom prst="rect">
            <a:avLst/>
          </a:prstGeom>
          <a:noFill/>
          <a:ln>
            <a:noFill/>
          </a:ln>
        </p:spPr>
      </p:pic>
      <p:pic>
        <p:nvPicPr>
          <p:cNvPr id="363" name="Google Shape;363;p9"/>
          <p:cNvPicPr preferRelativeResize="0"/>
          <p:nvPr/>
        </p:nvPicPr>
        <p:blipFill rotWithShape="1">
          <a:blip r:embed="rId4">
            <a:alphaModFix/>
          </a:blip>
          <a:srcRect l="29796" t="23863" r="33345" b="24883"/>
          <a:stretch/>
        </p:blipFill>
        <p:spPr>
          <a:xfrm>
            <a:off x="6347050" y="3129525"/>
            <a:ext cx="3370301" cy="2636099"/>
          </a:xfrm>
          <a:prstGeom prst="rect">
            <a:avLst/>
          </a:prstGeom>
          <a:noFill/>
          <a:ln>
            <a:noFill/>
          </a:ln>
        </p:spPr>
      </p:pic>
      <p:sp>
        <p:nvSpPr>
          <p:cNvPr id="364" name="Google Shape;364;p9"/>
          <p:cNvSpPr/>
          <p:nvPr/>
        </p:nvSpPr>
        <p:spPr>
          <a:xfrm>
            <a:off x="668725" y="798525"/>
            <a:ext cx="720424" cy="4427079"/>
          </a:xfrm>
          <a:custGeom>
            <a:avLst/>
            <a:gdLst/>
            <a:ahLst/>
            <a:cxnLst/>
            <a:rect l="l" t="t" r="r" b="b"/>
            <a:pathLst>
              <a:path w="6297" h="81945" extrusionOk="0">
                <a:moveTo>
                  <a:pt x="6180" y="1"/>
                </a:moveTo>
                <a:cubicBezTo>
                  <a:pt x="6157" y="1"/>
                  <a:pt x="6134" y="12"/>
                  <a:pt x="6120" y="41"/>
                </a:cubicBezTo>
                <a:cubicBezTo>
                  <a:pt x="4810" y="2327"/>
                  <a:pt x="3608" y="4672"/>
                  <a:pt x="2513" y="7065"/>
                </a:cubicBezTo>
                <a:cubicBezTo>
                  <a:pt x="1989" y="8220"/>
                  <a:pt x="1477" y="9387"/>
                  <a:pt x="989" y="10554"/>
                </a:cubicBezTo>
                <a:cubicBezTo>
                  <a:pt x="536" y="11673"/>
                  <a:pt x="0" y="12828"/>
                  <a:pt x="119" y="14066"/>
                </a:cubicBezTo>
                <a:cubicBezTo>
                  <a:pt x="167" y="14673"/>
                  <a:pt x="346" y="15269"/>
                  <a:pt x="512" y="15864"/>
                </a:cubicBezTo>
                <a:cubicBezTo>
                  <a:pt x="679" y="16483"/>
                  <a:pt x="822" y="17126"/>
                  <a:pt x="929" y="17757"/>
                </a:cubicBezTo>
                <a:cubicBezTo>
                  <a:pt x="1155" y="19102"/>
                  <a:pt x="1262" y="20472"/>
                  <a:pt x="1334" y="21841"/>
                </a:cubicBezTo>
                <a:cubicBezTo>
                  <a:pt x="1477" y="24579"/>
                  <a:pt x="1548" y="27306"/>
                  <a:pt x="1501" y="30044"/>
                </a:cubicBezTo>
                <a:cubicBezTo>
                  <a:pt x="1405" y="35557"/>
                  <a:pt x="1036" y="41069"/>
                  <a:pt x="1000" y="46582"/>
                </a:cubicBezTo>
                <a:cubicBezTo>
                  <a:pt x="965" y="52095"/>
                  <a:pt x="1120" y="57607"/>
                  <a:pt x="1179" y="63120"/>
                </a:cubicBezTo>
                <a:cubicBezTo>
                  <a:pt x="1239" y="68632"/>
                  <a:pt x="1322" y="74133"/>
                  <a:pt x="1072" y="79646"/>
                </a:cubicBezTo>
                <a:cubicBezTo>
                  <a:pt x="1036" y="80348"/>
                  <a:pt x="1000" y="81050"/>
                  <a:pt x="965" y="81753"/>
                </a:cubicBezTo>
                <a:cubicBezTo>
                  <a:pt x="959" y="81882"/>
                  <a:pt x="1052" y="81945"/>
                  <a:pt x="1150" y="81945"/>
                </a:cubicBezTo>
                <a:cubicBezTo>
                  <a:pt x="1251" y="81945"/>
                  <a:pt x="1357" y="81879"/>
                  <a:pt x="1370" y="81753"/>
                </a:cubicBezTo>
                <a:cubicBezTo>
                  <a:pt x="1846" y="76288"/>
                  <a:pt x="1739" y="70775"/>
                  <a:pt x="1596" y="65310"/>
                </a:cubicBezTo>
                <a:cubicBezTo>
                  <a:pt x="1453" y="59845"/>
                  <a:pt x="1108" y="54392"/>
                  <a:pt x="1072" y="48927"/>
                </a:cubicBezTo>
                <a:cubicBezTo>
                  <a:pt x="1036" y="43439"/>
                  <a:pt x="1322" y="37962"/>
                  <a:pt x="1524" y="32473"/>
                </a:cubicBezTo>
                <a:cubicBezTo>
                  <a:pt x="1631" y="29747"/>
                  <a:pt x="1715" y="27020"/>
                  <a:pt x="1703" y="24293"/>
                </a:cubicBezTo>
                <a:cubicBezTo>
                  <a:pt x="1703" y="21698"/>
                  <a:pt x="1560" y="19079"/>
                  <a:pt x="917" y="16543"/>
                </a:cubicBezTo>
                <a:cubicBezTo>
                  <a:pt x="584" y="15209"/>
                  <a:pt x="72" y="13947"/>
                  <a:pt x="453" y="12566"/>
                </a:cubicBezTo>
                <a:cubicBezTo>
                  <a:pt x="786" y="11316"/>
                  <a:pt x="1381" y="10113"/>
                  <a:pt x="1905" y="8923"/>
                </a:cubicBezTo>
                <a:cubicBezTo>
                  <a:pt x="2953" y="6517"/>
                  <a:pt x="4096" y="4148"/>
                  <a:pt x="5334" y="1826"/>
                </a:cubicBezTo>
                <a:cubicBezTo>
                  <a:pt x="5644" y="1255"/>
                  <a:pt x="5953" y="695"/>
                  <a:pt x="6263" y="124"/>
                </a:cubicBezTo>
                <a:cubicBezTo>
                  <a:pt x="6296" y="65"/>
                  <a:pt x="6236" y="1"/>
                  <a:pt x="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9"/>
          <p:cNvGrpSpPr/>
          <p:nvPr/>
        </p:nvGrpSpPr>
        <p:grpSpPr>
          <a:xfrm rot="10800000" flipH="1">
            <a:off x="1157701" y="1353630"/>
            <a:ext cx="805494" cy="989529"/>
            <a:chOff x="2199075" y="2670475"/>
            <a:chExt cx="141700" cy="174075"/>
          </a:xfrm>
        </p:grpSpPr>
        <p:sp>
          <p:nvSpPr>
            <p:cNvPr id="366" name="Google Shape;366;p9"/>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9"/>
          <p:cNvSpPr/>
          <p:nvPr/>
        </p:nvSpPr>
        <p:spPr>
          <a:xfrm>
            <a:off x="8420225" y="-174350"/>
            <a:ext cx="195640" cy="2140006"/>
          </a:xfrm>
          <a:custGeom>
            <a:avLst/>
            <a:gdLst/>
            <a:ahLst/>
            <a:cxnLst/>
            <a:rect l="l" t="t" r="r" b="b"/>
            <a:pathLst>
              <a:path w="1724" h="18858" extrusionOk="0">
                <a:moveTo>
                  <a:pt x="1266" y="0"/>
                </a:moveTo>
                <a:cubicBezTo>
                  <a:pt x="1092" y="0"/>
                  <a:pt x="925" y="91"/>
                  <a:pt x="894" y="290"/>
                </a:cubicBezTo>
                <a:cubicBezTo>
                  <a:pt x="679" y="1492"/>
                  <a:pt x="572" y="2707"/>
                  <a:pt x="441" y="3909"/>
                </a:cubicBezTo>
                <a:cubicBezTo>
                  <a:pt x="322" y="5100"/>
                  <a:pt x="239" y="6302"/>
                  <a:pt x="156" y="7493"/>
                </a:cubicBezTo>
                <a:cubicBezTo>
                  <a:pt x="1" y="9886"/>
                  <a:pt x="60" y="12291"/>
                  <a:pt x="120" y="14684"/>
                </a:cubicBezTo>
                <a:cubicBezTo>
                  <a:pt x="156" y="16030"/>
                  <a:pt x="179" y="17387"/>
                  <a:pt x="239" y="18732"/>
                </a:cubicBezTo>
                <a:cubicBezTo>
                  <a:pt x="245" y="18816"/>
                  <a:pt x="313" y="18857"/>
                  <a:pt x="380" y="18857"/>
                </a:cubicBezTo>
                <a:cubicBezTo>
                  <a:pt x="447" y="18857"/>
                  <a:pt x="513" y="18816"/>
                  <a:pt x="513" y="18732"/>
                </a:cubicBezTo>
                <a:cubicBezTo>
                  <a:pt x="465" y="16327"/>
                  <a:pt x="513" y="13922"/>
                  <a:pt x="703" y="11529"/>
                </a:cubicBezTo>
                <a:cubicBezTo>
                  <a:pt x="894" y="9160"/>
                  <a:pt x="1048" y="6790"/>
                  <a:pt x="1275" y="4421"/>
                </a:cubicBezTo>
                <a:cubicBezTo>
                  <a:pt x="1406" y="3076"/>
                  <a:pt x="1584" y="1742"/>
                  <a:pt x="1703" y="409"/>
                </a:cubicBezTo>
                <a:cubicBezTo>
                  <a:pt x="1723" y="148"/>
                  <a:pt x="1489"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9"/>
          <p:cNvGrpSpPr/>
          <p:nvPr/>
        </p:nvGrpSpPr>
        <p:grpSpPr>
          <a:xfrm>
            <a:off x="7257009" y="2178168"/>
            <a:ext cx="1010232" cy="1837869"/>
            <a:chOff x="3452200" y="1678600"/>
            <a:chExt cx="406925" cy="740300"/>
          </a:xfrm>
        </p:grpSpPr>
        <p:sp>
          <p:nvSpPr>
            <p:cNvPr id="381" name="Google Shape;381;p9"/>
            <p:cNvSpPr/>
            <p:nvPr/>
          </p:nvSpPr>
          <p:spPr>
            <a:xfrm>
              <a:off x="3498925" y="1784575"/>
              <a:ext cx="42600" cy="32775"/>
            </a:xfrm>
            <a:custGeom>
              <a:avLst/>
              <a:gdLst/>
              <a:ahLst/>
              <a:cxnLst/>
              <a:rect l="l" t="t" r="r" b="b"/>
              <a:pathLst>
                <a:path w="1704" h="1311" extrusionOk="0">
                  <a:moveTo>
                    <a:pt x="858" y="1"/>
                  </a:moveTo>
                  <a:cubicBezTo>
                    <a:pt x="13" y="1"/>
                    <a:pt x="1" y="1310"/>
                    <a:pt x="858" y="1310"/>
                  </a:cubicBezTo>
                  <a:cubicBezTo>
                    <a:pt x="1704" y="1310"/>
                    <a:pt x="170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3553400" y="1760475"/>
              <a:ext cx="39325" cy="30675"/>
            </a:xfrm>
            <a:custGeom>
              <a:avLst/>
              <a:gdLst/>
              <a:ahLst/>
              <a:cxnLst/>
              <a:rect l="l" t="t" r="r" b="b"/>
              <a:pathLst>
                <a:path w="1573" h="1227" extrusionOk="0">
                  <a:moveTo>
                    <a:pt x="787" y="0"/>
                  </a:moveTo>
                  <a:cubicBezTo>
                    <a:pt x="1" y="0"/>
                    <a:pt x="1" y="1226"/>
                    <a:pt x="787" y="1226"/>
                  </a:cubicBezTo>
                  <a:cubicBezTo>
                    <a:pt x="1572" y="1226"/>
                    <a:pt x="1572" y="0"/>
                    <a:pt x="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3550125" y="1844700"/>
              <a:ext cx="35750" cy="27700"/>
            </a:xfrm>
            <a:custGeom>
              <a:avLst/>
              <a:gdLst/>
              <a:ahLst/>
              <a:cxnLst/>
              <a:rect l="l" t="t" r="r" b="b"/>
              <a:pathLst>
                <a:path w="1430" h="1108" extrusionOk="0">
                  <a:moveTo>
                    <a:pt x="715" y="1"/>
                  </a:moveTo>
                  <a:cubicBezTo>
                    <a:pt x="1" y="1"/>
                    <a:pt x="1" y="1108"/>
                    <a:pt x="715" y="1108"/>
                  </a:cubicBezTo>
                  <a:cubicBezTo>
                    <a:pt x="1430" y="1108"/>
                    <a:pt x="1430"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3612350" y="1828925"/>
              <a:ext cx="31575" cy="24425"/>
            </a:xfrm>
            <a:custGeom>
              <a:avLst/>
              <a:gdLst/>
              <a:ahLst/>
              <a:cxnLst/>
              <a:rect l="l" t="t" r="r" b="b"/>
              <a:pathLst>
                <a:path w="1263" h="977" extrusionOk="0">
                  <a:moveTo>
                    <a:pt x="631" y="1"/>
                  </a:moveTo>
                  <a:cubicBezTo>
                    <a:pt x="12" y="1"/>
                    <a:pt x="0" y="977"/>
                    <a:pt x="631" y="977"/>
                  </a:cubicBezTo>
                  <a:cubicBezTo>
                    <a:pt x="1262" y="977"/>
                    <a:pt x="1262"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3624550" y="1907800"/>
              <a:ext cx="2400" cy="2125"/>
            </a:xfrm>
            <a:custGeom>
              <a:avLst/>
              <a:gdLst/>
              <a:ahLst/>
              <a:cxnLst/>
              <a:rect l="l" t="t" r="r" b="b"/>
              <a:pathLst>
                <a:path w="96" h="85" extrusionOk="0">
                  <a:moveTo>
                    <a:pt x="48" y="1"/>
                  </a:moveTo>
                  <a:cubicBezTo>
                    <a:pt x="0" y="1"/>
                    <a:pt x="0" y="84"/>
                    <a:pt x="48" y="84"/>
                  </a:cubicBezTo>
                  <a:cubicBezTo>
                    <a:pt x="96" y="84"/>
                    <a:pt x="96" y="1"/>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3620675" y="1918075"/>
              <a:ext cx="25025" cy="25550"/>
            </a:xfrm>
            <a:custGeom>
              <a:avLst/>
              <a:gdLst/>
              <a:ahLst/>
              <a:cxnLst/>
              <a:rect l="l" t="t" r="r" b="b"/>
              <a:pathLst>
                <a:path w="1001" h="1022" extrusionOk="0">
                  <a:moveTo>
                    <a:pt x="507" y="0"/>
                  </a:moveTo>
                  <a:cubicBezTo>
                    <a:pt x="465" y="0"/>
                    <a:pt x="423" y="6"/>
                    <a:pt x="394" y="18"/>
                  </a:cubicBezTo>
                  <a:lnTo>
                    <a:pt x="382" y="18"/>
                  </a:lnTo>
                  <a:cubicBezTo>
                    <a:pt x="334" y="30"/>
                    <a:pt x="298" y="42"/>
                    <a:pt x="263" y="66"/>
                  </a:cubicBezTo>
                  <a:cubicBezTo>
                    <a:pt x="203" y="114"/>
                    <a:pt x="144" y="161"/>
                    <a:pt x="96" y="233"/>
                  </a:cubicBezTo>
                  <a:cubicBezTo>
                    <a:pt x="84" y="268"/>
                    <a:pt x="72" y="304"/>
                    <a:pt x="48" y="352"/>
                  </a:cubicBezTo>
                  <a:lnTo>
                    <a:pt x="24" y="399"/>
                  </a:lnTo>
                  <a:cubicBezTo>
                    <a:pt x="1" y="495"/>
                    <a:pt x="1" y="578"/>
                    <a:pt x="24" y="661"/>
                  </a:cubicBezTo>
                  <a:cubicBezTo>
                    <a:pt x="48" y="745"/>
                    <a:pt x="96" y="816"/>
                    <a:pt x="155" y="876"/>
                  </a:cubicBezTo>
                  <a:cubicBezTo>
                    <a:pt x="191" y="911"/>
                    <a:pt x="227" y="935"/>
                    <a:pt x="251" y="959"/>
                  </a:cubicBezTo>
                  <a:cubicBezTo>
                    <a:pt x="334" y="1007"/>
                    <a:pt x="417" y="1018"/>
                    <a:pt x="501" y="1018"/>
                  </a:cubicBezTo>
                  <a:cubicBezTo>
                    <a:pt x="514" y="1021"/>
                    <a:pt x="527" y="1022"/>
                    <a:pt x="539" y="1022"/>
                  </a:cubicBezTo>
                  <a:cubicBezTo>
                    <a:pt x="594" y="1022"/>
                    <a:pt x="643" y="1002"/>
                    <a:pt x="691" y="983"/>
                  </a:cubicBezTo>
                  <a:cubicBezTo>
                    <a:pt x="751" y="959"/>
                    <a:pt x="810" y="923"/>
                    <a:pt x="846" y="876"/>
                  </a:cubicBezTo>
                  <a:cubicBezTo>
                    <a:pt x="906" y="816"/>
                    <a:pt x="953" y="745"/>
                    <a:pt x="977" y="661"/>
                  </a:cubicBezTo>
                  <a:cubicBezTo>
                    <a:pt x="1001" y="578"/>
                    <a:pt x="1001" y="495"/>
                    <a:pt x="977" y="399"/>
                  </a:cubicBezTo>
                  <a:cubicBezTo>
                    <a:pt x="965" y="387"/>
                    <a:pt x="965" y="376"/>
                    <a:pt x="953" y="352"/>
                  </a:cubicBezTo>
                  <a:cubicBezTo>
                    <a:pt x="941" y="304"/>
                    <a:pt x="929" y="268"/>
                    <a:pt x="906" y="233"/>
                  </a:cubicBezTo>
                  <a:cubicBezTo>
                    <a:pt x="882" y="185"/>
                    <a:pt x="834" y="137"/>
                    <a:pt x="786" y="102"/>
                  </a:cubicBezTo>
                  <a:cubicBezTo>
                    <a:pt x="727" y="54"/>
                    <a:pt x="727" y="54"/>
                    <a:pt x="632" y="18"/>
                  </a:cubicBezTo>
                  <a:lnTo>
                    <a:pt x="620" y="18"/>
                  </a:lnTo>
                  <a:cubicBezTo>
                    <a:pt x="590" y="6"/>
                    <a:pt x="548" y="0"/>
                    <a:pt x="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3510550" y="1927750"/>
              <a:ext cx="29200" cy="22650"/>
            </a:xfrm>
            <a:custGeom>
              <a:avLst/>
              <a:gdLst/>
              <a:ahLst/>
              <a:cxnLst/>
              <a:rect l="l" t="t" r="r" b="b"/>
              <a:pathLst>
                <a:path w="1168" h="906" extrusionOk="0">
                  <a:moveTo>
                    <a:pt x="584" y="0"/>
                  </a:moveTo>
                  <a:cubicBezTo>
                    <a:pt x="12" y="0"/>
                    <a:pt x="0" y="905"/>
                    <a:pt x="584" y="905"/>
                  </a:cubicBezTo>
                  <a:cubicBezTo>
                    <a:pt x="1167" y="905"/>
                    <a:pt x="1167"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3684675" y="1862850"/>
              <a:ext cx="27700" cy="21775"/>
            </a:xfrm>
            <a:custGeom>
              <a:avLst/>
              <a:gdLst/>
              <a:ahLst/>
              <a:cxnLst/>
              <a:rect l="l" t="t" r="r" b="b"/>
              <a:pathLst>
                <a:path w="1108" h="871" extrusionOk="0">
                  <a:moveTo>
                    <a:pt x="560" y="1"/>
                  </a:moveTo>
                  <a:cubicBezTo>
                    <a:pt x="0" y="1"/>
                    <a:pt x="0" y="870"/>
                    <a:pt x="560" y="870"/>
                  </a:cubicBezTo>
                  <a:cubicBezTo>
                    <a:pt x="1108" y="870"/>
                    <a:pt x="1108"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3669500" y="2011100"/>
              <a:ext cx="28000" cy="21750"/>
            </a:xfrm>
            <a:custGeom>
              <a:avLst/>
              <a:gdLst/>
              <a:ahLst/>
              <a:cxnLst/>
              <a:rect l="l" t="t" r="r" b="b"/>
              <a:pathLst>
                <a:path w="1120" h="870" extrusionOk="0">
                  <a:moveTo>
                    <a:pt x="560" y="0"/>
                  </a:moveTo>
                  <a:cubicBezTo>
                    <a:pt x="0" y="0"/>
                    <a:pt x="0" y="869"/>
                    <a:pt x="560" y="869"/>
                  </a:cubicBezTo>
                  <a:cubicBezTo>
                    <a:pt x="1119" y="869"/>
                    <a:pt x="111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3741525" y="1783525"/>
              <a:ext cx="26525" cy="24750"/>
            </a:xfrm>
            <a:custGeom>
              <a:avLst/>
              <a:gdLst/>
              <a:ahLst/>
              <a:cxnLst/>
              <a:rect l="l" t="t" r="r" b="b"/>
              <a:pathLst>
                <a:path w="1061" h="990" extrusionOk="0">
                  <a:moveTo>
                    <a:pt x="493" y="1"/>
                  </a:moveTo>
                  <a:cubicBezTo>
                    <a:pt x="450" y="1"/>
                    <a:pt x="405" y="7"/>
                    <a:pt x="358" y="19"/>
                  </a:cubicBezTo>
                  <a:cubicBezTo>
                    <a:pt x="274" y="43"/>
                    <a:pt x="203" y="90"/>
                    <a:pt x="143" y="150"/>
                  </a:cubicBezTo>
                  <a:cubicBezTo>
                    <a:pt x="120" y="185"/>
                    <a:pt x="96" y="209"/>
                    <a:pt x="60" y="245"/>
                  </a:cubicBezTo>
                  <a:cubicBezTo>
                    <a:pt x="24" y="328"/>
                    <a:pt x="1" y="412"/>
                    <a:pt x="1" y="495"/>
                  </a:cubicBezTo>
                  <a:cubicBezTo>
                    <a:pt x="1" y="566"/>
                    <a:pt x="12" y="626"/>
                    <a:pt x="36" y="685"/>
                  </a:cubicBezTo>
                  <a:cubicBezTo>
                    <a:pt x="60" y="745"/>
                    <a:pt x="96" y="793"/>
                    <a:pt x="143" y="840"/>
                  </a:cubicBezTo>
                  <a:cubicBezTo>
                    <a:pt x="203" y="900"/>
                    <a:pt x="274" y="947"/>
                    <a:pt x="358" y="971"/>
                  </a:cubicBezTo>
                  <a:cubicBezTo>
                    <a:pt x="399" y="983"/>
                    <a:pt x="444" y="989"/>
                    <a:pt x="489" y="989"/>
                  </a:cubicBezTo>
                  <a:cubicBezTo>
                    <a:pt x="533" y="989"/>
                    <a:pt x="578" y="983"/>
                    <a:pt x="620" y="971"/>
                  </a:cubicBezTo>
                  <a:cubicBezTo>
                    <a:pt x="655" y="959"/>
                    <a:pt x="679" y="959"/>
                    <a:pt x="715" y="947"/>
                  </a:cubicBezTo>
                  <a:cubicBezTo>
                    <a:pt x="751" y="935"/>
                    <a:pt x="786" y="912"/>
                    <a:pt x="822" y="900"/>
                  </a:cubicBezTo>
                  <a:cubicBezTo>
                    <a:pt x="882" y="876"/>
                    <a:pt x="929" y="828"/>
                    <a:pt x="953" y="781"/>
                  </a:cubicBezTo>
                  <a:cubicBezTo>
                    <a:pt x="989" y="745"/>
                    <a:pt x="1013" y="721"/>
                    <a:pt x="1025" y="674"/>
                  </a:cubicBezTo>
                  <a:cubicBezTo>
                    <a:pt x="1048" y="614"/>
                    <a:pt x="1060" y="554"/>
                    <a:pt x="1060" y="495"/>
                  </a:cubicBezTo>
                  <a:cubicBezTo>
                    <a:pt x="1048" y="447"/>
                    <a:pt x="1048" y="412"/>
                    <a:pt x="1048" y="364"/>
                  </a:cubicBezTo>
                  <a:cubicBezTo>
                    <a:pt x="1025" y="328"/>
                    <a:pt x="1013" y="293"/>
                    <a:pt x="1001" y="257"/>
                  </a:cubicBezTo>
                  <a:cubicBezTo>
                    <a:pt x="965" y="197"/>
                    <a:pt x="929" y="162"/>
                    <a:pt x="870" y="126"/>
                  </a:cubicBezTo>
                  <a:cubicBezTo>
                    <a:pt x="834" y="78"/>
                    <a:pt x="774" y="54"/>
                    <a:pt x="715" y="43"/>
                  </a:cubicBezTo>
                  <a:cubicBezTo>
                    <a:pt x="691" y="31"/>
                    <a:pt x="655" y="31"/>
                    <a:pt x="620" y="19"/>
                  </a:cubicBezTo>
                  <a:cubicBezTo>
                    <a:pt x="578" y="7"/>
                    <a:pt x="536" y="1"/>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3667700" y="1734875"/>
              <a:ext cx="21475" cy="23525"/>
            </a:xfrm>
            <a:custGeom>
              <a:avLst/>
              <a:gdLst/>
              <a:ahLst/>
              <a:cxnLst/>
              <a:rect l="l" t="t" r="r" b="b"/>
              <a:pathLst>
                <a:path w="859" h="941" extrusionOk="0">
                  <a:moveTo>
                    <a:pt x="429" y="0"/>
                  </a:moveTo>
                  <a:cubicBezTo>
                    <a:pt x="370" y="0"/>
                    <a:pt x="322" y="12"/>
                    <a:pt x="263" y="48"/>
                  </a:cubicBezTo>
                  <a:cubicBezTo>
                    <a:pt x="215" y="60"/>
                    <a:pt x="168" y="84"/>
                    <a:pt x="132" y="131"/>
                  </a:cubicBezTo>
                  <a:cubicBezTo>
                    <a:pt x="72" y="179"/>
                    <a:pt x="37" y="250"/>
                    <a:pt x="25" y="322"/>
                  </a:cubicBezTo>
                  <a:cubicBezTo>
                    <a:pt x="1" y="393"/>
                    <a:pt x="1" y="465"/>
                    <a:pt x="25" y="548"/>
                  </a:cubicBezTo>
                  <a:cubicBezTo>
                    <a:pt x="25" y="572"/>
                    <a:pt x="25" y="607"/>
                    <a:pt x="37" y="643"/>
                  </a:cubicBezTo>
                  <a:cubicBezTo>
                    <a:pt x="48" y="679"/>
                    <a:pt x="60" y="703"/>
                    <a:pt x="72" y="738"/>
                  </a:cubicBezTo>
                  <a:cubicBezTo>
                    <a:pt x="96" y="786"/>
                    <a:pt x="132" y="822"/>
                    <a:pt x="179" y="857"/>
                  </a:cubicBezTo>
                  <a:cubicBezTo>
                    <a:pt x="203" y="881"/>
                    <a:pt x="239" y="893"/>
                    <a:pt x="275" y="905"/>
                  </a:cubicBezTo>
                  <a:cubicBezTo>
                    <a:pt x="322" y="929"/>
                    <a:pt x="370" y="941"/>
                    <a:pt x="429" y="941"/>
                  </a:cubicBezTo>
                  <a:cubicBezTo>
                    <a:pt x="465" y="941"/>
                    <a:pt x="501" y="929"/>
                    <a:pt x="537" y="929"/>
                  </a:cubicBezTo>
                  <a:cubicBezTo>
                    <a:pt x="572" y="917"/>
                    <a:pt x="608" y="905"/>
                    <a:pt x="632" y="881"/>
                  </a:cubicBezTo>
                  <a:cubicBezTo>
                    <a:pt x="679" y="857"/>
                    <a:pt x="727" y="822"/>
                    <a:pt x="751" y="786"/>
                  </a:cubicBezTo>
                  <a:cubicBezTo>
                    <a:pt x="787" y="738"/>
                    <a:pt x="810" y="691"/>
                    <a:pt x="822" y="643"/>
                  </a:cubicBezTo>
                  <a:cubicBezTo>
                    <a:pt x="834" y="607"/>
                    <a:pt x="834" y="572"/>
                    <a:pt x="846" y="548"/>
                  </a:cubicBezTo>
                  <a:cubicBezTo>
                    <a:pt x="858" y="465"/>
                    <a:pt x="858" y="393"/>
                    <a:pt x="846" y="322"/>
                  </a:cubicBezTo>
                  <a:cubicBezTo>
                    <a:pt x="822" y="250"/>
                    <a:pt x="787" y="179"/>
                    <a:pt x="727" y="131"/>
                  </a:cubicBezTo>
                  <a:cubicBezTo>
                    <a:pt x="703" y="107"/>
                    <a:pt x="679" y="84"/>
                    <a:pt x="644" y="60"/>
                  </a:cubicBezTo>
                  <a:cubicBezTo>
                    <a:pt x="572" y="24"/>
                    <a:pt x="513"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3679900" y="1678600"/>
              <a:ext cx="17300" cy="13425"/>
            </a:xfrm>
            <a:custGeom>
              <a:avLst/>
              <a:gdLst/>
              <a:ahLst/>
              <a:cxnLst/>
              <a:rect l="l" t="t" r="r" b="b"/>
              <a:pathLst>
                <a:path w="692" h="537" extrusionOk="0">
                  <a:moveTo>
                    <a:pt x="346" y="1"/>
                  </a:moveTo>
                  <a:cubicBezTo>
                    <a:pt x="1" y="1"/>
                    <a:pt x="1" y="537"/>
                    <a:pt x="346" y="537"/>
                  </a:cubicBezTo>
                  <a:cubicBezTo>
                    <a:pt x="692" y="537"/>
                    <a:pt x="692"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3578700" y="1700050"/>
              <a:ext cx="13725" cy="10725"/>
            </a:xfrm>
            <a:custGeom>
              <a:avLst/>
              <a:gdLst/>
              <a:ahLst/>
              <a:cxnLst/>
              <a:rect l="l" t="t" r="r" b="b"/>
              <a:pathLst>
                <a:path w="549" h="429" extrusionOk="0">
                  <a:moveTo>
                    <a:pt x="275" y="0"/>
                  </a:moveTo>
                  <a:cubicBezTo>
                    <a:pt x="1" y="0"/>
                    <a:pt x="1" y="429"/>
                    <a:pt x="275" y="429"/>
                  </a:cubicBezTo>
                  <a:cubicBezTo>
                    <a:pt x="549" y="429"/>
                    <a:pt x="549"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460250" y="1696475"/>
              <a:ext cx="29475" cy="22950"/>
            </a:xfrm>
            <a:custGeom>
              <a:avLst/>
              <a:gdLst/>
              <a:ahLst/>
              <a:cxnLst/>
              <a:rect l="l" t="t" r="r" b="b"/>
              <a:pathLst>
                <a:path w="1179" h="918" extrusionOk="0">
                  <a:moveTo>
                    <a:pt x="595" y="0"/>
                  </a:moveTo>
                  <a:cubicBezTo>
                    <a:pt x="0" y="0"/>
                    <a:pt x="0" y="917"/>
                    <a:pt x="595" y="917"/>
                  </a:cubicBezTo>
                  <a:cubicBezTo>
                    <a:pt x="1179" y="917"/>
                    <a:pt x="1179" y="0"/>
                    <a:pt x="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3452200" y="1860775"/>
              <a:ext cx="20575" cy="15800"/>
            </a:xfrm>
            <a:custGeom>
              <a:avLst/>
              <a:gdLst/>
              <a:ahLst/>
              <a:cxnLst/>
              <a:rect l="l" t="t" r="r" b="b"/>
              <a:pathLst>
                <a:path w="823" h="632" extrusionOk="0">
                  <a:moveTo>
                    <a:pt x="417" y="1"/>
                  </a:moveTo>
                  <a:cubicBezTo>
                    <a:pt x="1" y="1"/>
                    <a:pt x="1" y="632"/>
                    <a:pt x="417" y="632"/>
                  </a:cubicBezTo>
                  <a:cubicBezTo>
                    <a:pt x="822" y="632"/>
                    <a:pt x="822"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3460250" y="2041150"/>
              <a:ext cx="34550" cy="26825"/>
            </a:xfrm>
            <a:custGeom>
              <a:avLst/>
              <a:gdLst/>
              <a:ahLst/>
              <a:cxnLst/>
              <a:rect l="l" t="t" r="r" b="b"/>
              <a:pathLst>
                <a:path w="1382" h="1073" extrusionOk="0">
                  <a:moveTo>
                    <a:pt x="691" y="1"/>
                  </a:moveTo>
                  <a:cubicBezTo>
                    <a:pt x="0" y="1"/>
                    <a:pt x="0" y="1072"/>
                    <a:pt x="691" y="1072"/>
                  </a:cubicBezTo>
                  <a:cubicBezTo>
                    <a:pt x="1381" y="1072"/>
                    <a:pt x="1381" y="1"/>
                    <a:pt x="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553700" y="2114075"/>
              <a:ext cx="8650" cy="6575"/>
            </a:xfrm>
            <a:custGeom>
              <a:avLst/>
              <a:gdLst/>
              <a:ahLst/>
              <a:cxnLst/>
              <a:rect l="l" t="t" r="r" b="b"/>
              <a:pathLst>
                <a:path w="346" h="263" extrusionOk="0">
                  <a:moveTo>
                    <a:pt x="167" y="1"/>
                  </a:moveTo>
                  <a:cubicBezTo>
                    <a:pt x="1" y="1"/>
                    <a:pt x="1" y="263"/>
                    <a:pt x="167" y="263"/>
                  </a:cubicBezTo>
                  <a:cubicBezTo>
                    <a:pt x="346" y="263"/>
                    <a:pt x="346"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3679625" y="2075675"/>
              <a:ext cx="22925" cy="17900"/>
            </a:xfrm>
            <a:custGeom>
              <a:avLst/>
              <a:gdLst/>
              <a:ahLst/>
              <a:cxnLst/>
              <a:rect l="l" t="t" r="r" b="b"/>
              <a:pathLst>
                <a:path w="917" h="716" extrusionOk="0">
                  <a:moveTo>
                    <a:pt x="453" y="1"/>
                  </a:moveTo>
                  <a:cubicBezTo>
                    <a:pt x="0" y="1"/>
                    <a:pt x="0" y="715"/>
                    <a:pt x="453" y="715"/>
                  </a:cubicBezTo>
                  <a:cubicBezTo>
                    <a:pt x="917" y="715"/>
                    <a:pt x="917" y="1"/>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3753125" y="1902450"/>
              <a:ext cx="33075" cy="32075"/>
            </a:xfrm>
            <a:custGeom>
              <a:avLst/>
              <a:gdLst/>
              <a:ahLst/>
              <a:cxnLst/>
              <a:rect l="l" t="t" r="r" b="b"/>
              <a:pathLst>
                <a:path w="1323" h="1283" extrusionOk="0">
                  <a:moveTo>
                    <a:pt x="1001" y="96"/>
                  </a:moveTo>
                  <a:cubicBezTo>
                    <a:pt x="1031" y="111"/>
                    <a:pt x="1056" y="130"/>
                    <a:pt x="1082" y="151"/>
                  </a:cubicBezTo>
                  <a:lnTo>
                    <a:pt x="1082" y="151"/>
                  </a:lnTo>
                  <a:cubicBezTo>
                    <a:pt x="1063" y="138"/>
                    <a:pt x="1037" y="120"/>
                    <a:pt x="1001" y="96"/>
                  </a:cubicBezTo>
                  <a:close/>
                  <a:moveTo>
                    <a:pt x="1180" y="953"/>
                  </a:moveTo>
                  <a:cubicBezTo>
                    <a:pt x="1179" y="953"/>
                    <a:pt x="1179" y="953"/>
                    <a:pt x="1179" y="954"/>
                  </a:cubicBezTo>
                  <a:lnTo>
                    <a:pt x="1179" y="954"/>
                  </a:lnTo>
                  <a:cubicBezTo>
                    <a:pt x="1179" y="953"/>
                    <a:pt x="1179" y="953"/>
                    <a:pt x="1179" y="953"/>
                  </a:cubicBezTo>
                  <a:close/>
                  <a:moveTo>
                    <a:pt x="276" y="1072"/>
                  </a:moveTo>
                  <a:cubicBezTo>
                    <a:pt x="276" y="1072"/>
                    <a:pt x="276" y="1072"/>
                    <a:pt x="276" y="1073"/>
                  </a:cubicBezTo>
                  <a:lnTo>
                    <a:pt x="276" y="1073"/>
                  </a:lnTo>
                  <a:cubicBezTo>
                    <a:pt x="276" y="1072"/>
                    <a:pt x="275" y="1072"/>
                    <a:pt x="275" y="1072"/>
                  </a:cubicBezTo>
                  <a:close/>
                  <a:moveTo>
                    <a:pt x="394" y="1155"/>
                  </a:moveTo>
                  <a:cubicBezTo>
                    <a:pt x="394" y="1155"/>
                    <a:pt x="401" y="1155"/>
                    <a:pt x="404" y="1160"/>
                  </a:cubicBezTo>
                  <a:lnTo>
                    <a:pt x="404" y="1160"/>
                  </a:lnTo>
                  <a:cubicBezTo>
                    <a:pt x="401" y="1159"/>
                    <a:pt x="397" y="1157"/>
                    <a:pt x="394" y="1155"/>
                  </a:cubicBezTo>
                  <a:close/>
                  <a:moveTo>
                    <a:pt x="525" y="1215"/>
                  </a:moveTo>
                  <a:lnTo>
                    <a:pt x="525" y="1215"/>
                  </a:lnTo>
                  <a:cubicBezTo>
                    <a:pt x="529" y="1216"/>
                    <a:pt x="533" y="1216"/>
                    <a:pt x="537" y="1217"/>
                  </a:cubicBezTo>
                  <a:lnTo>
                    <a:pt x="537" y="1217"/>
                  </a:lnTo>
                  <a:cubicBezTo>
                    <a:pt x="537" y="1217"/>
                    <a:pt x="537" y="1217"/>
                    <a:pt x="537" y="1218"/>
                  </a:cubicBezTo>
                  <a:lnTo>
                    <a:pt x="537" y="1218"/>
                  </a:lnTo>
                  <a:cubicBezTo>
                    <a:pt x="533" y="1217"/>
                    <a:pt x="529" y="1216"/>
                    <a:pt x="525" y="1215"/>
                  </a:cubicBezTo>
                  <a:close/>
                  <a:moveTo>
                    <a:pt x="668" y="0"/>
                  </a:moveTo>
                  <a:cubicBezTo>
                    <a:pt x="632" y="0"/>
                    <a:pt x="572" y="12"/>
                    <a:pt x="584" y="12"/>
                  </a:cubicBezTo>
                  <a:cubicBezTo>
                    <a:pt x="584" y="12"/>
                    <a:pt x="525" y="24"/>
                    <a:pt x="501" y="24"/>
                  </a:cubicBezTo>
                  <a:lnTo>
                    <a:pt x="489" y="24"/>
                  </a:lnTo>
                  <a:cubicBezTo>
                    <a:pt x="477" y="36"/>
                    <a:pt x="346" y="84"/>
                    <a:pt x="334" y="96"/>
                  </a:cubicBezTo>
                  <a:cubicBezTo>
                    <a:pt x="287" y="119"/>
                    <a:pt x="239" y="155"/>
                    <a:pt x="203" y="191"/>
                  </a:cubicBezTo>
                  <a:lnTo>
                    <a:pt x="191" y="191"/>
                  </a:lnTo>
                  <a:cubicBezTo>
                    <a:pt x="191" y="203"/>
                    <a:pt x="96" y="322"/>
                    <a:pt x="96" y="322"/>
                  </a:cubicBezTo>
                  <a:cubicBezTo>
                    <a:pt x="86" y="343"/>
                    <a:pt x="57" y="409"/>
                    <a:pt x="58" y="409"/>
                  </a:cubicBezTo>
                  <a:cubicBezTo>
                    <a:pt x="58" y="409"/>
                    <a:pt x="59" y="408"/>
                    <a:pt x="60" y="405"/>
                  </a:cubicBezTo>
                  <a:cubicBezTo>
                    <a:pt x="62" y="402"/>
                    <a:pt x="63" y="400"/>
                    <a:pt x="63" y="400"/>
                  </a:cubicBezTo>
                  <a:lnTo>
                    <a:pt x="63" y="400"/>
                  </a:lnTo>
                  <a:cubicBezTo>
                    <a:pt x="63" y="400"/>
                    <a:pt x="37" y="456"/>
                    <a:pt x="37" y="477"/>
                  </a:cubicBezTo>
                  <a:cubicBezTo>
                    <a:pt x="27" y="497"/>
                    <a:pt x="17" y="568"/>
                    <a:pt x="21" y="568"/>
                  </a:cubicBezTo>
                  <a:cubicBezTo>
                    <a:pt x="22" y="568"/>
                    <a:pt x="23" y="566"/>
                    <a:pt x="25" y="560"/>
                  </a:cubicBezTo>
                  <a:lnTo>
                    <a:pt x="25" y="560"/>
                  </a:lnTo>
                  <a:cubicBezTo>
                    <a:pt x="1" y="691"/>
                    <a:pt x="1" y="655"/>
                    <a:pt x="37" y="822"/>
                  </a:cubicBezTo>
                  <a:cubicBezTo>
                    <a:pt x="49" y="905"/>
                    <a:pt x="84" y="977"/>
                    <a:pt x="144" y="1036"/>
                  </a:cubicBezTo>
                  <a:cubicBezTo>
                    <a:pt x="191" y="1108"/>
                    <a:pt x="251" y="1155"/>
                    <a:pt x="322" y="1191"/>
                  </a:cubicBezTo>
                  <a:cubicBezTo>
                    <a:pt x="394" y="1239"/>
                    <a:pt x="465" y="1262"/>
                    <a:pt x="549" y="1274"/>
                  </a:cubicBezTo>
                  <a:cubicBezTo>
                    <a:pt x="583" y="1279"/>
                    <a:pt x="618" y="1282"/>
                    <a:pt x="652" y="1282"/>
                  </a:cubicBezTo>
                  <a:cubicBezTo>
                    <a:pt x="701" y="1282"/>
                    <a:pt x="750" y="1276"/>
                    <a:pt x="799" y="1262"/>
                  </a:cubicBezTo>
                  <a:cubicBezTo>
                    <a:pt x="807" y="1258"/>
                    <a:pt x="816" y="1254"/>
                    <a:pt x="825" y="1249"/>
                  </a:cubicBezTo>
                  <a:lnTo>
                    <a:pt x="825" y="1249"/>
                  </a:lnTo>
                  <a:cubicBezTo>
                    <a:pt x="864" y="1245"/>
                    <a:pt x="903" y="1232"/>
                    <a:pt x="942" y="1203"/>
                  </a:cubicBezTo>
                  <a:cubicBezTo>
                    <a:pt x="1001" y="1191"/>
                    <a:pt x="1037" y="1167"/>
                    <a:pt x="1084" y="1131"/>
                  </a:cubicBezTo>
                  <a:cubicBezTo>
                    <a:pt x="1144" y="1084"/>
                    <a:pt x="1192" y="1036"/>
                    <a:pt x="1239" y="965"/>
                  </a:cubicBezTo>
                  <a:cubicBezTo>
                    <a:pt x="1239" y="965"/>
                    <a:pt x="1239" y="965"/>
                    <a:pt x="1239" y="953"/>
                  </a:cubicBezTo>
                  <a:cubicBezTo>
                    <a:pt x="1263" y="905"/>
                    <a:pt x="1275" y="858"/>
                    <a:pt x="1299" y="810"/>
                  </a:cubicBezTo>
                  <a:cubicBezTo>
                    <a:pt x="1311" y="762"/>
                    <a:pt x="1323" y="679"/>
                    <a:pt x="1323" y="643"/>
                  </a:cubicBezTo>
                  <a:cubicBezTo>
                    <a:pt x="1323" y="631"/>
                    <a:pt x="1299" y="477"/>
                    <a:pt x="1299" y="477"/>
                  </a:cubicBezTo>
                  <a:cubicBezTo>
                    <a:pt x="1290" y="459"/>
                    <a:pt x="1269" y="411"/>
                    <a:pt x="1263" y="395"/>
                  </a:cubicBezTo>
                  <a:lnTo>
                    <a:pt x="1263" y="395"/>
                  </a:lnTo>
                  <a:cubicBezTo>
                    <a:pt x="1263" y="395"/>
                    <a:pt x="1263" y="395"/>
                    <a:pt x="1263" y="395"/>
                  </a:cubicBezTo>
                  <a:cubicBezTo>
                    <a:pt x="1263" y="395"/>
                    <a:pt x="1263" y="394"/>
                    <a:pt x="1263" y="393"/>
                  </a:cubicBezTo>
                  <a:cubicBezTo>
                    <a:pt x="1262" y="390"/>
                    <a:pt x="1261" y="389"/>
                    <a:pt x="1261" y="389"/>
                  </a:cubicBezTo>
                  <a:lnTo>
                    <a:pt x="1261" y="389"/>
                  </a:lnTo>
                  <a:cubicBezTo>
                    <a:pt x="1260" y="389"/>
                    <a:pt x="1261" y="391"/>
                    <a:pt x="1263" y="395"/>
                  </a:cubicBezTo>
                  <a:lnTo>
                    <a:pt x="1263" y="395"/>
                  </a:lnTo>
                  <a:cubicBezTo>
                    <a:pt x="1260" y="393"/>
                    <a:pt x="1250" y="343"/>
                    <a:pt x="1239" y="322"/>
                  </a:cubicBezTo>
                  <a:lnTo>
                    <a:pt x="1227" y="322"/>
                  </a:lnTo>
                  <a:cubicBezTo>
                    <a:pt x="1147" y="206"/>
                    <a:pt x="1147" y="197"/>
                    <a:pt x="1086" y="154"/>
                  </a:cubicBezTo>
                  <a:lnTo>
                    <a:pt x="1086" y="154"/>
                  </a:lnTo>
                  <a:cubicBezTo>
                    <a:pt x="1055" y="128"/>
                    <a:pt x="1025" y="104"/>
                    <a:pt x="1001" y="96"/>
                  </a:cubicBezTo>
                  <a:lnTo>
                    <a:pt x="1001" y="96"/>
                  </a:lnTo>
                  <a:cubicBezTo>
                    <a:pt x="1001" y="96"/>
                    <a:pt x="1001" y="96"/>
                    <a:pt x="1001" y="96"/>
                  </a:cubicBezTo>
                  <a:cubicBezTo>
                    <a:pt x="1001" y="96"/>
                    <a:pt x="858" y="24"/>
                    <a:pt x="858" y="24"/>
                  </a:cubicBezTo>
                  <a:lnTo>
                    <a:pt x="846" y="24"/>
                  </a:lnTo>
                  <a:cubicBezTo>
                    <a:pt x="822" y="24"/>
                    <a:pt x="775" y="12"/>
                    <a:pt x="763" y="12"/>
                  </a:cubicBezTo>
                  <a:cubicBezTo>
                    <a:pt x="739" y="12"/>
                    <a:pt x="703" y="0"/>
                    <a:pt x="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3604300" y="2034900"/>
              <a:ext cx="17900" cy="14025"/>
            </a:xfrm>
            <a:custGeom>
              <a:avLst/>
              <a:gdLst/>
              <a:ahLst/>
              <a:cxnLst/>
              <a:rect l="l" t="t" r="r" b="b"/>
              <a:pathLst>
                <a:path w="716" h="561" extrusionOk="0">
                  <a:moveTo>
                    <a:pt x="358" y="1"/>
                  </a:moveTo>
                  <a:cubicBezTo>
                    <a:pt x="1" y="1"/>
                    <a:pt x="1" y="560"/>
                    <a:pt x="358" y="560"/>
                  </a:cubicBezTo>
                  <a:cubicBezTo>
                    <a:pt x="715" y="560"/>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3629025" y="2130450"/>
              <a:ext cx="18475" cy="14025"/>
            </a:xfrm>
            <a:custGeom>
              <a:avLst/>
              <a:gdLst/>
              <a:ahLst/>
              <a:cxnLst/>
              <a:rect l="l" t="t" r="r" b="b"/>
              <a:pathLst>
                <a:path w="739" h="561" extrusionOk="0">
                  <a:moveTo>
                    <a:pt x="369" y="1"/>
                  </a:moveTo>
                  <a:cubicBezTo>
                    <a:pt x="0" y="1"/>
                    <a:pt x="0" y="560"/>
                    <a:pt x="369" y="560"/>
                  </a:cubicBezTo>
                  <a:cubicBezTo>
                    <a:pt x="738" y="560"/>
                    <a:pt x="738" y="1"/>
                    <a:pt x="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3667700" y="2188800"/>
              <a:ext cx="16400" cy="12825"/>
            </a:xfrm>
            <a:custGeom>
              <a:avLst/>
              <a:gdLst/>
              <a:ahLst/>
              <a:cxnLst/>
              <a:rect l="l" t="t" r="r" b="b"/>
              <a:pathLst>
                <a:path w="656" h="513" extrusionOk="0">
                  <a:moveTo>
                    <a:pt x="334" y="0"/>
                  </a:moveTo>
                  <a:cubicBezTo>
                    <a:pt x="13" y="0"/>
                    <a:pt x="1" y="512"/>
                    <a:pt x="334" y="512"/>
                  </a:cubicBezTo>
                  <a:cubicBezTo>
                    <a:pt x="656" y="512"/>
                    <a:pt x="656"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3745100" y="2166775"/>
              <a:ext cx="27700" cy="21750"/>
            </a:xfrm>
            <a:custGeom>
              <a:avLst/>
              <a:gdLst/>
              <a:ahLst/>
              <a:cxnLst/>
              <a:rect l="l" t="t" r="r" b="b"/>
              <a:pathLst>
                <a:path w="1108" h="870" extrusionOk="0">
                  <a:moveTo>
                    <a:pt x="548" y="0"/>
                  </a:moveTo>
                  <a:cubicBezTo>
                    <a:pt x="0" y="0"/>
                    <a:pt x="0" y="869"/>
                    <a:pt x="548" y="869"/>
                  </a:cubicBezTo>
                  <a:cubicBezTo>
                    <a:pt x="1108" y="869"/>
                    <a:pt x="1108" y="0"/>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3724550" y="2248925"/>
              <a:ext cx="23550" cy="18175"/>
            </a:xfrm>
            <a:custGeom>
              <a:avLst/>
              <a:gdLst/>
              <a:ahLst/>
              <a:cxnLst/>
              <a:rect l="l" t="t" r="r" b="b"/>
              <a:pathLst>
                <a:path w="942" h="727" extrusionOk="0">
                  <a:moveTo>
                    <a:pt x="465" y="0"/>
                  </a:moveTo>
                  <a:cubicBezTo>
                    <a:pt x="1" y="0"/>
                    <a:pt x="1" y="727"/>
                    <a:pt x="465" y="727"/>
                  </a:cubicBezTo>
                  <a:cubicBezTo>
                    <a:pt x="930" y="727"/>
                    <a:pt x="942"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3789150" y="2279275"/>
              <a:ext cx="9850" cy="7775"/>
            </a:xfrm>
            <a:custGeom>
              <a:avLst/>
              <a:gdLst/>
              <a:ahLst/>
              <a:cxnLst/>
              <a:rect l="l" t="t" r="r" b="b"/>
              <a:pathLst>
                <a:path w="394" h="311" extrusionOk="0">
                  <a:moveTo>
                    <a:pt x="191" y="1"/>
                  </a:moveTo>
                  <a:cubicBezTo>
                    <a:pt x="1" y="1"/>
                    <a:pt x="1" y="310"/>
                    <a:pt x="191" y="310"/>
                  </a:cubicBezTo>
                  <a:cubicBezTo>
                    <a:pt x="393" y="310"/>
                    <a:pt x="393" y="1"/>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3825175" y="2369175"/>
              <a:ext cx="17875" cy="13725"/>
            </a:xfrm>
            <a:custGeom>
              <a:avLst/>
              <a:gdLst/>
              <a:ahLst/>
              <a:cxnLst/>
              <a:rect l="l" t="t" r="r" b="b"/>
              <a:pathLst>
                <a:path w="715" h="549" extrusionOk="0">
                  <a:moveTo>
                    <a:pt x="357" y="0"/>
                  </a:moveTo>
                  <a:cubicBezTo>
                    <a:pt x="0" y="0"/>
                    <a:pt x="0" y="548"/>
                    <a:pt x="357" y="548"/>
                  </a:cubicBezTo>
                  <a:cubicBezTo>
                    <a:pt x="715" y="548"/>
                    <a:pt x="715"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3839450" y="2403400"/>
              <a:ext cx="19675" cy="15500"/>
            </a:xfrm>
            <a:custGeom>
              <a:avLst/>
              <a:gdLst/>
              <a:ahLst/>
              <a:cxnLst/>
              <a:rect l="l" t="t" r="r" b="b"/>
              <a:pathLst>
                <a:path w="787" h="620" extrusionOk="0">
                  <a:moveTo>
                    <a:pt x="394" y="1"/>
                  </a:moveTo>
                  <a:cubicBezTo>
                    <a:pt x="1" y="1"/>
                    <a:pt x="1" y="620"/>
                    <a:pt x="394" y="620"/>
                  </a:cubicBezTo>
                  <a:cubicBezTo>
                    <a:pt x="787" y="620"/>
                    <a:pt x="787"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9"/>
          <p:cNvSpPr txBox="1">
            <a:spLocks noGrp="1"/>
          </p:cNvSpPr>
          <p:nvPr>
            <p:ph type="title"/>
          </p:nvPr>
        </p:nvSpPr>
        <p:spPr>
          <a:xfrm>
            <a:off x="2549400" y="1486650"/>
            <a:ext cx="4045200" cy="7491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9" name="Google Shape;409;p9"/>
          <p:cNvSpPr txBox="1">
            <a:spLocks noGrp="1"/>
          </p:cNvSpPr>
          <p:nvPr>
            <p:ph type="subTitle" idx="1"/>
          </p:nvPr>
        </p:nvSpPr>
        <p:spPr>
          <a:xfrm>
            <a:off x="2549400" y="2235750"/>
            <a:ext cx="4045200" cy="1421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17"/>
        <p:cNvGrpSpPr/>
        <p:nvPr/>
      </p:nvGrpSpPr>
      <p:grpSpPr>
        <a:xfrm>
          <a:off x="0" y="0"/>
          <a:ext cx="0" cy="0"/>
          <a:chOff x="0" y="0"/>
          <a:chExt cx="0" cy="0"/>
        </a:xfrm>
      </p:grpSpPr>
      <p:pic>
        <p:nvPicPr>
          <p:cNvPr id="518" name="Google Shape;518;p13"/>
          <p:cNvPicPr preferRelativeResize="0"/>
          <p:nvPr/>
        </p:nvPicPr>
        <p:blipFill rotWithShape="1">
          <a:blip r:embed="rId2">
            <a:alphaModFix/>
          </a:blip>
          <a:srcRect l="35186" t="21964" r="34121" b="30594"/>
          <a:stretch/>
        </p:blipFill>
        <p:spPr>
          <a:xfrm flipH="1">
            <a:off x="7479600" y="-376537"/>
            <a:ext cx="2806598" cy="2440074"/>
          </a:xfrm>
          <a:prstGeom prst="rect">
            <a:avLst/>
          </a:prstGeom>
          <a:noFill/>
          <a:ln>
            <a:noFill/>
          </a:ln>
        </p:spPr>
      </p:pic>
      <p:pic>
        <p:nvPicPr>
          <p:cNvPr id="519" name="Google Shape;519;p13"/>
          <p:cNvPicPr preferRelativeResize="0"/>
          <p:nvPr/>
        </p:nvPicPr>
        <p:blipFill rotWithShape="1">
          <a:blip r:embed="rId3">
            <a:alphaModFix amt="52999"/>
          </a:blip>
          <a:srcRect l="19903" t="29712" r="15601" b="22847"/>
          <a:stretch/>
        </p:blipFill>
        <p:spPr>
          <a:xfrm rot="5">
            <a:off x="5792825" y="-305324"/>
            <a:ext cx="3351173" cy="1386596"/>
          </a:xfrm>
          <a:prstGeom prst="rect">
            <a:avLst/>
          </a:prstGeom>
          <a:noFill/>
          <a:ln>
            <a:noFill/>
          </a:ln>
        </p:spPr>
      </p:pic>
      <p:sp>
        <p:nvSpPr>
          <p:cNvPr id="520" name="Google Shape;520;p13"/>
          <p:cNvSpPr/>
          <p:nvPr/>
        </p:nvSpPr>
        <p:spPr>
          <a:xfrm rot="10800000" flipH="1">
            <a:off x="4004376" y="4240977"/>
            <a:ext cx="4768592" cy="820328"/>
          </a:xfrm>
          <a:custGeom>
            <a:avLst/>
            <a:gdLst/>
            <a:ahLst/>
            <a:cxnLst/>
            <a:rect l="l" t="t" r="r" b="b"/>
            <a:pathLst>
              <a:path w="29333" h="5046" extrusionOk="0">
                <a:moveTo>
                  <a:pt x="28604" y="160"/>
                </a:moveTo>
                <a:cubicBezTo>
                  <a:pt x="28846" y="232"/>
                  <a:pt x="28932" y="515"/>
                  <a:pt x="28921" y="751"/>
                </a:cubicBezTo>
                <a:cubicBezTo>
                  <a:pt x="28911" y="917"/>
                  <a:pt x="28850" y="1053"/>
                  <a:pt x="28757" y="1163"/>
                </a:cubicBezTo>
                <a:lnTo>
                  <a:pt x="28757" y="1163"/>
                </a:lnTo>
                <a:cubicBezTo>
                  <a:pt x="28706" y="829"/>
                  <a:pt x="28655" y="494"/>
                  <a:pt x="28604" y="160"/>
                </a:cubicBezTo>
                <a:close/>
                <a:moveTo>
                  <a:pt x="28516" y="1"/>
                </a:moveTo>
                <a:cubicBezTo>
                  <a:pt x="28468" y="1"/>
                  <a:pt x="28445" y="48"/>
                  <a:pt x="28457" y="84"/>
                </a:cubicBezTo>
                <a:cubicBezTo>
                  <a:pt x="28514" y="483"/>
                  <a:pt x="28573" y="882"/>
                  <a:pt x="28632" y="1280"/>
                </a:cubicBezTo>
                <a:lnTo>
                  <a:pt x="28632" y="1280"/>
                </a:lnTo>
                <a:cubicBezTo>
                  <a:pt x="28527" y="1359"/>
                  <a:pt x="28401" y="1416"/>
                  <a:pt x="28266" y="1453"/>
                </a:cubicBezTo>
                <a:cubicBezTo>
                  <a:pt x="28042" y="1513"/>
                  <a:pt x="27810" y="1528"/>
                  <a:pt x="27577" y="1528"/>
                </a:cubicBezTo>
                <a:cubicBezTo>
                  <a:pt x="27390" y="1528"/>
                  <a:pt x="27202" y="1518"/>
                  <a:pt x="27016" y="1513"/>
                </a:cubicBezTo>
                <a:cubicBezTo>
                  <a:pt x="26492" y="1501"/>
                  <a:pt x="25980" y="1477"/>
                  <a:pt x="25468" y="1465"/>
                </a:cubicBezTo>
                <a:lnTo>
                  <a:pt x="19313" y="1263"/>
                </a:lnTo>
                <a:cubicBezTo>
                  <a:pt x="17253" y="1203"/>
                  <a:pt x="15205" y="1144"/>
                  <a:pt x="13145" y="1072"/>
                </a:cubicBezTo>
                <a:cubicBezTo>
                  <a:pt x="11085" y="1013"/>
                  <a:pt x="9026" y="941"/>
                  <a:pt x="6966" y="882"/>
                </a:cubicBezTo>
                <a:cubicBezTo>
                  <a:pt x="4918" y="810"/>
                  <a:pt x="2858" y="751"/>
                  <a:pt x="810" y="703"/>
                </a:cubicBezTo>
                <a:cubicBezTo>
                  <a:pt x="560" y="691"/>
                  <a:pt x="298" y="679"/>
                  <a:pt x="48" y="679"/>
                </a:cubicBezTo>
                <a:cubicBezTo>
                  <a:pt x="1" y="679"/>
                  <a:pt x="1" y="763"/>
                  <a:pt x="48" y="763"/>
                </a:cubicBezTo>
                <a:cubicBezTo>
                  <a:pt x="2203" y="858"/>
                  <a:pt x="4346" y="917"/>
                  <a:pt x="6501" y="1001"/>
                </a:cubicBezTo>
                <a:cubicBezTo>
                  <a:pt x="8633" y="1072"/>
                  <a:pt x="10776" y="1144"/>
                  <a:pt x="12919" y="1215"/>
                </a:cubicBezTo>
                <a:cubicBezTo>
                  <a:pt x="15062" y="1286"/>
                  <a:pt x="17217" y="1358"/>
                  <a:pt x="19360" y="1429"/>
                </a:cubicBezTo>
                <a:cubicBezTo>
                  <a:pt x="21503" y="1501"/>
                  <a:pt x="23646" y="1572"/>
                  <a:pt x="25790" y="1644"/>
                </a:cubicBezTo>
                <a:cubicBezTo>
                  <a:pt x="26313" y="1667"/>
                  <a:pt x="26837" y="1679"/>
                  <a:pt x="27373" y="1703"/>
                </a:cubicBezTo>
                <a:cubicBezTo>
                  <a:pt x="27766" y="1703"/>
                  <a:pt x="28171" y="1703"/>
                  <a:pt x="28540" y="1537"/>
                </a:cubicBezTo>
                <a:cubicBezTo>
                  <a:pt x="28582" y="1516"/>
                  <a:pt x="28622" y="1493"/>
                  <a:pt x="28660" y="1469"/>
                </a:cubicBezTo>
                <a:lnTo>
                  <a:pt x="28660" y="1469"/>
                </a:lnTo>
                <a:cubicBezTo>
                  <a:pt x="28835" y="2645"/>
                  <a:pt x="29015" y="3817"/>
                  <a:pt x="29195" y="4989"/>
                </a:cubicBezTo>
                <a:cubicBezTo>
                  <a:pt x="29200" y="5028"/>
                  <a:pt x="29224" y="5045"/>
                  <a:pt x="29251" y="5045"/>
                </a:cubicBezTo>
                <a:cubicBezTo>
                  <a:pt x="29290" y="5045"/>
                  <a:pt x="29333" y="5010"/>
                  <a:pt x="29326" y="4954"/>
                </a:cubicBezTo>
                <a:cubicBezTo>
                  <a:pt x="29152" y="3762"/>
                  <a:pt x="28971" y="2570"/>
                  <a:pt x="28789" y="1373"/>
                </a:cubicBezTo>
                <a:lnTo>
                  <a:pt x="28789" y="1373"/>
                </a:lnTo>
                <a:cubicBezTo>
                  <a:pt x="28945" y="1239"/>
                  <a:pt x="29051" y="1064"/>
                  <a:pt x="29076" y="846"/>
                </a:cubicBezTo>
                <a:cubicBezTo>
                  <a:pt x="29111" y="584"/>
                  <a:pt x="29052" y="298"/>
                  <a:pt x="28849" y="132"/>
                </a:cubicBezTo>
                <a:cubicBezTo>
                  <a:pt x="28754" y="48"/>
                  <a:pt x="28647" y="13"/>
                  <a:pt x="285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13"/>
          <p:cNvGrpSpPr/>
          <p:nvPr/>
        </p:nvGrpSpPr>
        <p:grpSpPr>
          <a:xfrm>
            <a:off x="8363676" y="1452055"/>
            <a:ext cx="805494" cy="989529"/>
            <a:chOff x="2199075" y="2670475"/>
            <a:chExt cx="141700" cy="174075"/>
          </a:xfrm>
        </p:grpSpPr>
        <p:sp>
          <p:nvSpPr>
            <p:cNvPr id="522" name="Google Shape;522;p13"/>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3"/>
          <p:cNvGrpSpPr/>
          <p:nvPr/>
        </p:nvGrpSpPr>
        <p:grpSpPr>
          <a:xfrm rot="1119715">
            <a:off x="-328087" y="2418936"/>
            <a:ext cx="1010244" cy="1837890"/>
            <a:chOff x="3452200" y="1678600"/>
            <a:chExt cx="406925" cy="740300"/>
          </a:xfrm>
        </p:grpSpPr>
        <p:sp>
          <p:nvSpPr>
            <p:cNvPr id="536" name="Google Shape;536;p13"/>
            <p:cNvSpPr/>
            <p:nvPr/>
          </p:nvSpPr>
          <p:spPr>
            <a:xfrm>
              <a:off x="3498925" y="1784575"/>
              <a:ext cx="42600" cy="32775"/>
            </a:xfrm>
            <a:custGeom>
              <a:avLst/>
              <a:gdLst/>
              <a:ahLst/>
              <a:cxnLst/>
              <a:rect l="l" t="t" r="r" b="b"/>
              <a:pathLst>
                <a:path w="1704" h="1311" extrusionOk="0">
                  <a:moveTo>
                    <a:pt x="858" y="1"/>
                  </a:moveTo>
                  <a:cubicBezTo>
                    <a:pt x="13" y="1"/>
                    <a:pt x="1" y="1310"/>
                    <a:pt x="858" y="1310"/>
                  </a:cubicBezTo>
                  <a:cubicBezTo>
                    <a:pt x="1704" y="1310"/>
                    <a:pt x="170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553400" y="1760475"/>
              <a:ext cx="39325" cy="30675"/>
            </a:xfrm>
            <a:custGeom>
              <a:avLst/>
              <a:gdLst/>
              <a:ahLst/>
              <a:cxnLst/>
              <a:rect l="l" t="t" r="r" b="b"/>
              <a:pathLst>
                <a:path w="1573" h="1227" extrusionOk="0">
                  <a:moveTo>
                    <a:pt x="787" y="0"/>
                  </a:moveTo>
                  <a:cubicBezTo>
                    <a:pt x="1" y="0"/>
                    <a:pt x="1" y="1226"/>
                    <a:pt x="787" y="1226"/>
                  </a:cubicBezTo>
                  <a:cubicBezTo>
                    <a:pt x="1572" y="1226"/>
                    <a:pt x="1572" y="0"/>
                    <a:pt x="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3550125" y="1844700"/>
              <a:ext cx="35750" cy="27700"/>
            </a:xfrm>
            <a:custGeom>
              <a:avLst/>
              <a:gdLst/>
              <a:ahLst/>
              <a:cxnLst/>
              <a:rect l="l" t="t" r="r" b="b"/>
              <a:pathLst>
                <a:path w="1430" h="1108" extrusionOk="0">
                  <a:moveTo>
                    <a:pt x="715" y="1"/>
                  </a:moveTo>
                  <a:cubicBezTo>
                    <a:pt x="1" y="1"/>
                    <a:pt x="1" y="1108"/>
                    <a:pt x="715" y="1108"/>
                  </a:cubicBezTo>
                  <a:cubicBezTo>
                    <a:pt x="1430" y="1108"/>
                    <a:pt x="1430"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3612350" y="1828925"/>
              <a:ext cx="31575" cy="24425"/>
            </a:xfrm>
            <a:custGeom>
              <a:avLst/>
              <a:gdLst/>
              <a:ahLst/>
              <a:cxnLst/>
              <a:rect l="l" t="t" r="r" b="b"/>
              <a:pathLst>
                <a:path w="1263" h="977" extrusionOk="0">
                  <a:moveTo>
                    <a:pt x="631" y="1"/>
                  </a:moveTo>
                  <a:cubicBezTo>
                    <a:pt x="12" y="1"/>
                    <a:pt x="0" y="977"/>
                    <a:pt x="631" y="977"/>
                  </a:cubicBezTo>
                  <a:cubicBezTo>
                    <a:pt x="1262" y="977"/>
                    <a:pt x="1262"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3624550" y="1907800"/>
              <a:ext cx="2400" cy="2125"/>
            </a:xfrm>
            <a:custGeom>
              <a:avLst/>
              <a:gdLst/>
              <a:ahLst/>
              <a:cxnLst/>
              <a:rect l="l" t="t" r="r" b="b"/>
              <a:pathLst>
                <a:path w="96" h="85" extrusionOk="0">
                  <a:moveTo>
                    <a:pt x="48" y="1"/>
                  </a:moveTo>
                  <a:cubicBezTo>
                    <a:pt x="0" y="1"/>
                    <a:pt x="0" y="84"/>
                    <a:pt x="48" y="84"/>
                  </a:cubicBezTo>
                  <a:cubicBezTo>
                    <a:pt x="96" y="84"/>
                    <a:pt x="96" y="1"/>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3620675" y="1918075"/>
              <a:ext cx="25025" cy="25550"/>
            </a:xfrm>
            <a:custGeom>
              <a:avLst/>
              <a:gdLst/>
              <a:ahLst/>
              <a:cxnLst/>
              <a:rect l="l" t="t" r="r" b="b"/>
              <a:pathLst>
                <a:path w="1001" h="1022" extrusionOk="0">
                  <a:moveTo>
                    <a:pt x="507" y="0"/>
                  </a:moveTo>
                  <a:cubicBezTo>
                    <a:pt x="465" y="0"/>
                    <a:pt x="423" y="6"/>
                    <a:pt x="394" y="18"/>
                  </a:cubicBezTo>
                  <a:lnTo>
                    <a:pt x="382" y="18"/>
                  </a:lnTo>
                  <a:cubicBezTo>
                    <a:pt x="334" y="30"/>
                    <a:pt x="298" y="42"/>
                    <a:pt x="263" y="66"/>
                  </a:cubicBezTo>
                  <a:cubicBezTo>
                    <a:pt x="203" y="114"/>
                    <a:pt x="144" y="161"/>
                    <a:pt x="96" y="233"/>
                  </a:cubicBezTo>
                  <a:cubicBezTo>
                    <a:pt x="84" y="268"/>
                    <a:pt x="72" y="304"/>
                    <a:pt x="48" y="352"/>
                  </a:cubicBezTo>
                  <a:lnTo>
                    <a:pt x="24" y="399"/>
                  </a:lnTo>
                  <a:cubicBezTo>
                    <a:pt x="1" y="495"/>
                    <a:pt x="1" y="578"/>
                    <a:pt x="24" y="661"/>
                  </a:cubicBezTo>
                  <a:cubicBezTo>
                    <a:pt x="48" y="745"/>
                    <a:pt x="96" y="816"/>
                    <a:pt x="155" y="876"/>
                  </a:cubicBezTo>
                  <a:cubicBezTo>
                    <a:pt x="191" y="911"/>
                    <a:pt x="227" y="935"/>
                    <a:pt x="251" y="959"/>
                  </a:cubicBezTo>
                  <a:cubicBezTo>
                    <a:pt x="334" y="1007"/>
                    <a:pt x="417" y="1018"/>
                    <a:pt x="501" y="1018"/>
                  </a:cubicBezTo>
                  <a:cubicBezTo>
                    <a:pt x="514" y="1021"/>
                    <a:pt x="527" y="1022"/>
                    <a:pt x="539" y="1022"/>
                  </a:cubicBezTo>
                  <a:cubicBezTo>
                    <a:pt x="594" y="1022"/>
                    <a:pt x="643" y="1002"/>
                    <a:pt x="691" y="983"/>
                  </a:cubicBezTo>
                  <a:cubicBezTo>
                    <a:pt x="751" y="959"/>
                    <a:pt x="810" y="923"/>
                    <a:pt x="846" y="876"/>
                  </a:cubicBezTo>
                  <a:cubicBezTo>
                    <a:pt x="906" y="816"/>
                    <a:pt x="953" y="745"/>
                    <a:pt x="977" y="661"/>
                  </a:cubicBezTo>
                  <a:cubicBezTo>
                    <a:pt x="1001" y="578"/>
                    <a:pt x="1001" y="495"/>
                    <a:pt x="977" y="399"/>
                  </a:cubicBezTo>
                  <a:cubicBezTo>
                    <a:pt x="965" y="387"/>
                    <a:pt x="965" y="376"/>
                    <a:pt x="953" y="352"/>
                  </a:cubicBezTo>
                  <a:cubicBezTo>
                    <a:pt x="941" y="304"/>
                    <a:pt x="929" y="268"/>
                    <a:pt x="906" y="233"/>
                  </a:cubicBezTo>
                  <a:cubicBezTo>
                    <a:pt x="882" y="185"/>
                    <a:pt x="834" y="137"/>
                    <a:pt x="786" y="102"/>
                  </a:cubicBezTo>
                  <a:cubicBezTo>
                    <a:pt x="727" y="54"/>
                    <a:pt x="727" y="54"/>
                    <a:pt x="632" y="18"/>
                  </a:cubicBezTo>
                  <a:lnTo>
                    <a:pt x="620" y="18"/>
                  </a:lnTo>
                  <a:cubicBezTo>
                    <a:pt x="590" y="6"/>
                    <a:pt x="548" y="0"/>
                    <a:pt x="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3510550" y="1927750"/>
              <a:ext cx="29200" cy="22650"/>
            </a:xfrm>
            <a:custGeom>
              <a:avLst/>
              <a:gdLst/>
              <a:ahLst/>
              <a:cxnLst/>
              <a:rect l="l" t="t" r="r" b="b"/>
              <a:pathLst>
                <a:path w="1168" h="906" extrusionOk="0">
                  <a:moveTo>
                    <a:pt x="584" y="0"/>
                  </a:moveTo>
                  <a:cubicBezTo>
                    <a:pt x="12" y="0"/>
                    <a:pt x="0" y="905"/>
                    <a:pt x="584" y="905"/>
                  </a:cubicBezTo>
                  <a:cubicBezTo>
                    <a:pt x="1167" y="905"/>
                    <a:pt x="1167"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3684675" y="1862850"/>
              <a:ext cx="27700" cy="21775"/>
            </a:xfrm>
            <a:custGeom>
              <a:avLst/>
              <a:gdLst/>
              <a:ahLst/>
              <a:cxnLst/>
              <a:rect l="l" t="t" r="r" b="b"/>
              <a:pathLst>
                <a:path w="1108" h="871" extrusionOk="0">
                  <a:moveTo>
                    <a:pt x="560" y="1"/>
                  </a:moveTo>
                  <a:cubicBezTo>
                    <a:pt x="0" y="1"/>
                    <a:pt x="0" y="870"/>
                    <a:pt x="560" y="870"/>
                  </a:cubicBezTo>
                  <a:cubicBezTo>
                    <a:pt x="1108" y="870"/>
                    <a:pt x="1108" y="1"/>
                    <a:pt x="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3669500" y="2011100"/>
              <a:ext cx="28000" cy="21750"/>
            </a:xfrm>
            <a:custGeom>
              <a:avLst/>
              <a:gdLst/>
              <a:ahLst/>
              <a:cxnLst/>
              <a:rect l="l" t="t" r="r" b="b"/>
              <a:pathLst>
                <a:path w="1120" h="870" extrusionOk="0">
                  <a:moveTo>
                    <a:pt x="560" y="0"/>
                  </a:moveTo>
                  <a:cubicBezTo>
                    <a:pt x="0" y="0"/>
                    <a:pt x="0" y="869"/>
                    <a:pt x="560" y="869"/>
                  </a:cubicBezTo>
                  <a:cubicBezTo>
                    <a:pt x="1119" y="869"/>
                    <a:pt x="111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3741525" y="1783525"/>
              <a:ext cx="26525" cy="24750"/>
            </a:xfrm>
            <a:custGeom>
              <a:avLst/>
              <a:gdLst/>
              <a:ahLst/>
              <a:cxnLst/>
              <a:rect l="l" t="t" r="r" b="b"/>
              <a:pathLst>
                <a:path w="1061" h="990" extrusionOk="0">
                  <a:moveTo>
                    <a:pt x="493" y="1"/>
                  </a:moveTo>
                  <a:cubicBezTo>
                    <a:pt x="450" y="1"/>
                    <a:pt x="405" y="7"/>
                    <a:pt x="358" y="19"/>
                  </a:cubicBezTo>
                  <a:cubicBezTo>
                    <a:pt x="274" y="43"/>
                    <a:pt x="203" y="90"/>
                    <a:pt x="143" y="150"/>
                  </a:cubicBezTo>
                  <a:cubicBezTo>
                    <a:pt x="120" y="185"/>
                    <a:pt x="96" y="209"/>
                    <a:pt x="60" y="245"/>
                  </a:cubicBezTo>
                  <a:cubicBezTo>
                    <a:pt x="24" y="328"/>
                    <a:pt x="1" y="412"/>
                    <a:pt x="1" y="495"/>
                  </a:cubicBezTo>
                  <a:cubicBezTo>
                    <a:pt x="1" y="566"/>
                    <a:pt x="12" y="626"/>
                    <a:pt x="36" y="685"/>
                  </a:cubicBezTo>
                  <a:cubicBezTo>
                    <a:pt x="60" y="745"/>
                    <a:pt x="96" y="793"/>
                    <a:pt x="143" y="840"/>
                  </a:cubicBezTo>
                  <a:cubicBezTo>
                    <a:pt x="203" y="900"/>
                    <a:pt x="274" y="947"/>
                    <a:pt x="358" y="971"/>
                  </a:cubicBezTo>
                  <a:cubicBezTo>
                    <a:pt x="399" y="983"/>
                    <a:pt x="444" y="989"/>
                    <a:pt x="489" y="989"/>
                  </a:cubicBezTo>
                  <a:cubicBezTo>
                    <a:pt x="533" y="989"/>
                    <a:pt x="578" y="983"/>
                    <a:pt x="620" y="971"/>
                  </a:cubicBezTo>
                  <a:cubicBezTo>
                    <a:pt x="655" y="959"/>
                    <a:pt x="679" y="959"/>
                    <a:pt x="715" y="947"/>
                  </a:cubicBezTo>
                  <a:cubicBezTo>
                    <a:pt x="751" y="935"/>
                    <a:pt x="786" y="912"/>
                    <a:pt x="822" y="900"/>
                  </a:cubicBezTo>
                  <a:cubicBezTo>
                    <a:pt x="882" y="876"/>
                    <a:pt x="929" y="828"/>
                    <a:pt x="953" y="781"/>
                  </a:cubicBezTo>
                  <a:cubicBezTo>
                    <a:pt x="989" y="745"/>
                    <a:pt x="1013" y="721"/>
                    <a:pt x="1025" y="674"/>
                  </a:cubicBezTo>
                  <a:cubicBezTo>
                    <a:pt x="1048" y="614"/>
                    <a:pt x="1060" y="554"/>
                    <a:pt x="1060" y="495"/>
                  </a:cubicBezTo>
                  <a:cubicBezTo>
                    <a:pt x="1048" y="447"/>
                    <a:pt x="1048" y="412"/>
                    <a:pt x="1048" y="364"/>
                  </a:cubicBezTo>
                  <a:cubicBezTo>
                    <a:pt x="1025" y="328"/>
                    <a:pt x="1013" y="293"/>
                    <a:pt x="1001" y="257"/>
                  </a:cubicBezTo>
                  <a:cubicBezTo>
                    <a:pt x="965" y="197"/>
                    <a:pt x="929" y="162"/>
                    <a:pt x="870" y="126"/>
                  </a:cubicBezTo>
                  <a:cubicBezTo>
                    <a:pt x="834" y="78"/>
                    <a:pt x="774" y="54"/>
                    <a:pt x="715" y="43"/>
                  </a:cubicBezTo>
                  <a:cubicBezTo>
                    <a:pt x="691" y="31"/>
                    <a:pt x="655" y="31"/>
                    <a:pt x="620" y="19"/>
                  </a:cubicBezTo>
                  <a:cubicBezTo>
                    <a:pt x="578" y="7"/>
                    <a:pt x="536" y="1"/>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3667700" y="1734875"/>
              <a:ext cx="21475" cy="23525"/>
            </a:xfrm>
            <a:custGeom>
              <a:avLst/>
              <a:gdLst/>
              <a:ahLst/>
              <a:cxnLst/>
              <a:rect l="l" t="t" r="r" b="b"/>
              <a:pathLst>
                <a:path w="859" h="941" extrusionOk="0">
                  <a:moveTo>
                    <a:pt x="429" y="0"/>
                  </a:moveTo>
                  <a:cubicBezTo>
                    <a:pt x="370" y="0"/>
                    <a:pt x="322" y="12"/>
                    <a:pt x="263" y="48"/>
                  </a:cubicBezTo>
                  <a:cubicBezTo>
                    <a:pt x="215" y="60"/>
                    <a:pt x="168" y="84"/>
                    <a:pt x="132" y="131"/>
                  </a:cubicBezTo>
                  <a:cubicBezTo>
                    <a:pt x="72" y="179"/>
                    <a:pt x="37" y="250"/>
                    <a:pt x="25" y="322"/>
                  </a:cubicBezTo>
                  <a:cubicBezTo>
                    <a:pt x="1" y="393"/>
                    <a:pt x="1" y="465"/>
                    <a:pt x="25" y="548"/>
                  </a:cubicBezTo>
                  <a:cubicBezTo>
                    <a:pt x="25" y="572"/>
                    <a:pt x="25" y="607"/>
                    <a:pt x="37" y="643"/>
                  </a:cubicBezTo>
                  <a:cubicBezTo>
                    <a:pt x="48" y="679"/>
                    <a:pt x="60" y="703"/>
                    <a:pt x="72" y="738"/>
                  </a:cubicBezTo>
                  <a:cubicBezTo>
                    <a:pt x="96" y="786"/>
                    <a:pt x="132" y="822"/>
                    <a:pt x="179" y="857"/>
                  </a:cubicBezTo>
                  <a:cubicBezTo>
                    <a:pt x="203" y="881"/>
                    <a:pt x="239" y="893"/>
                    <a:pt x="275" y="905"/>
                  </a:cubicBezTo>
                  <a:cubicBezTo>
                    <a:pt x="322" y="929"/>
                    <a:pt x="370" y="941"/>
                    <a:pt x="429" y="941"/>
                  </a:cubicBezTo>
                  <a:cubicBezTo>
                    <a:pt x="465" y="941"/>
                    <a:pt x="501" y="929"/>
                    <a:pt x="537" y="929"/>
                  </a:cubicBezTo>
                  <a:cubicBezTo>
                    <a:pt x="572" y="917"/>
                    <a:pt x="608" y="905"/>
                    <a:pt x="632" y="881"/>
                  </a:cubicBezTo>
                  <a:cubicBezTo>
                    <a:pt x="679" y="857"/>
                    <a:pt x="727" y="822"/>
                    <a:pt x="751" y="786"/>
                  </a:cubicBezTo>
                  <a:cubicBezTo>
                    <a:pt x="787" y="738"/>
                    <a:pt x="810" y="691"/>
                    <a:pt x="822" y="643"/>
                  </a:cubicBezTo>
                  <a:cubicBezTo>
                    <a:pt x="834" y="607"/>
                    <a:pt x="834" y="572"/>
                    <a:pt x="846" y="548"/>
                  </a:cubicBezTo>
                  <a:cubicBezTo>
                    <a:pt x="858" y="465"/>
                    <a:pt x="858" y="393"/>
                    <a:pt x="846" y="322"/>
                  </a:cubicBezTo>
                  <a:cubicBezTo>
                    <a:pt x="822" y="250"/>
                    <a:pt x="787" y="179"/>
                    <a:pt x="727" y="131"/>
                  </a:cubicBezTo>
                  <a:cubicBezTo>
                    <a:pt x="703" y="107"/>
                    <a:pt x="679" y="84"/>
                    <a:pt x="644" y="60"/>
                  </a:cubicBezTo>
                  <a:cubicBezTo>
                    <a:pt x="572" y="24"/>
                    <a:pt x="513"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3679900" y="1678600"/>
              <a:ext cx="17300" cy="13425"/>
            </a:xfrm>
            <a:custGeom>
              <a:avLst/>
              <a:gdLst/>
              <a:ahLst/>
              <a:cxnLst/>
              <a:rect l="l" t="t" r="r" b="b"/>
              <a:pathLst>
                <a:path w="692" h="537" extrusionOk="0">
                  <a:moveTo>
                    <a:pt x="346" y="1"/>
                  </a:moveTo>
                  <a:cubicBezTo>
                    <a:pt x="1" y="1"/>
                    <a:pt x="1" y="537"/>
                    <a:pt x="346" y="537"/>
                  </a:cubicBezTo>
                  <a:cubicBezTo>
                    <a:pt x="692" y="537"/>
                    <a:pt x="692"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3578700" y="1700050"/>
              <a:ext cx="13725" cy="10725"/>
            </a:xfrm>
            <a:custGeom>
              <a:avLst/>
              <a:gdLst/>
              <a:ahLst/>
              <a:cxnLst/>
              <a:rect l="l" t="t" r="r" b="b"/>
              <a:pathLst>
                <a:path w="549" h="429" extrusionOk="0">
                  <a:moveTo>
                    <a:pt x="275" y="0"/>
                  </a:moveTo>
                  <a:cubicBezTo>
                    <a:pt x="1" y="0"/>
                    <a:pt x="1" y="429"/>
                    <a:pt x="275" y="429"/>
                  </a:cubicBezTo>
                  <a:cubicBezTo>
                    <a:pt x="549" y="429"/>
                    <a:pt x="549"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3460250" y="1696475"/>
              <a:ext cx="29475" cy="22950"/>
            </a:xfrm>
            <a:custGeom>
              <a:avLst/>
              <a:gdLst/>
              <a:ahLst/>
              <a:cxnLst/>
              <a:rect l="l" t="t" r="r" b="b"/>
              <a:pathLst>
                <a:path w="1179" h="918" extrusionOk="0">
                  <a:moveTo>
                    <a:pt x="595" y="0"/>
                  </a:moveTo>
                  <a:cubicBezTo>
                    <a:pt x="0" y="0"/>
                    <a:pt x="0" y="917"/>
                    <a:pt x="595" y="917"/>
                  </a:cubicBezTo>
                  <a:cubicBezTo>
                    <a:pt x="1179" y="917"/>
                    <a:pt x="1179" y="0"/>
                    <a:pt x="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3452200" y="1860775"/>
              <a:ext cx="20575" cy="15800"/>
            </a:xfrm>
            <a:custGeom>
              <a:avLst/>
              <a:gdLst/>
              <a:ahLst/>
              <a:cxnLst/>
              <a:rect l="l" t="t" r="r" b="b"/>
              <a:pathLst>
                <a:path w="823" h="632" extrusionOk="0">
                  <a:moveTo>
                    <a:pt x="417" y="1"/>
                  </a:moveTo>
                  <a:cubicBezTo>
                    <a:pt x="1" y="1"/>
                    <a:pt x="1" y="632"/>
                    <a:pt x="417" y="632"/>
                  </a:cubicBezTo>
                  <a:cubicBezTo>
                    <a:pt x="822" y="632"/>
                    <a:pt x="822"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3460250" y="2041150"/>
              <a:ext cx="34550" cy="26825"/>
            </a:xfrm>
            <a:custGeom>
              <a:avLst/>
              <a:gdLst/>
              <a:ahLst/>
              <a:cxnLst/>
              <a:rect l="l" t="t" r="r" b="b"/>
              <a:pathLst>
                <a:path w="1382" h="1073" extrusionOk="0">
                  <a:moveTo>
                    <a:pt x="691" y="1"/>
                  </a:moveTo>
                  <a:cubicBezTo>
                    <a:pt x="0" y="1"/>
                    <a:pt x="0" y="1072"/>
                    <a:pt x="691" y="1072"/>
                  </a:cubicBezTo>
                  <a:cubicBezTo>
                    <a:pt x="1381" y="1072"/>
                    <a:pt x="1381" y="1"/>
                    <a:pt x="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3553700" y="2114075"/>
              <a:ext cx="8650" cy="6575"/>
            </a:xfrm>
            <a:custGeom>
              <a:avLst/>
              <a:gdLst/>
              <a:ahLst/>
              <a:cxnLst/>
              <a:rect l="l" t="t" r="r" b="b"/>
              <a:pathLst>
                <a:path w="346" h="263" extrusionOk="0">
                  <a:moveTo>
                    <a:pt x="167" y="1"/>
                  </a:moveTo>
                  <a:cubicBezTo>
                    <a:pt x="1" y="1"/>
                    <a:pt x="1" y="263"/>
                    <a:pt x="167" y="263"/>
                  </a:cubicBezTo>
                  <a:cubicBezTo>
                    <a:pt x="346" y="263"/>
                    <a:pt x="346"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3679625" y="2075675"/>
              <a:ext cx="22925" cy="17900"/>
            </a:xfrm>
            <a:custGeom>
              <a:avLst/>
              <a:gdLst/>
              <a:ahLst/>
              <a:cxnLst/>
              <a:rect l="l" t="t" r="r" b="b"/>
              <a:pathLst>
                <a:path w="917" h="716" extrusionOk="0">
                  <a:moveTo>
                    <a:pt x="453" y="1"/>
                  </a:moveTo>
                  <a:cubicBezTo>
                    <a:pt x="0" y="1"/>
                    <a:pt x="0" y="715"/>
                    <a:pt x="453" y="715"/>
                  </a:cubicBezTo>
                  <a:cubicBezTo>
                    <a:pt x="917" y="715"/>
                    <a:pt x="917" y="1"/>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3753125" y="1902450"/>
              <a:ext cx="33075" cy="32075"/>
            </a:xfrm>
            <a:custGeom>
              <a:avLst/>
              <a:gdLst/>
              <a:ahLst/>
              <a:cxnLst/>
              <a:rect l="l" t="t" r="r" b="b"/>
              <a:pathLst>
                <a:path w="1323" h="1283" extrusionOk="0">
                  <a:moveTo>
                    <a:pt x="1001" y="96"/>
                  </a:moveTo>
                  <a:cubicBezTo>
                    <a:pt x="1031" y="111"/>
                    <a:pt x="1056" y="130"/>
                    <a:pt x="1082" y="151"/>
                  </a:cubicBezTo>
                  <a:lnTo>
                    <a:pt x="1082" y="151"/>
                  </a:lnTo>
                  <a:cubicBezTo>
                    <a:pt x="1063" y="138"/>
                    <a:pt x="1037" y="120"/>
                    <a:pt x="1001" y="96"/>
                  </a:cubicBezTo>
                  <a:close/>
                  <a:moveTo>
                    <a:pt x="1180" y="953"/>
                  </a:moveTo>
                  <a:cubicBezTo>
                    <a:pt x="1179" y="953"/>
                    <a:pt x="1179" y="953"/>
                    <a:pt x="1179" y="954"/>
                  </a:cubicBezTo>
                  <a:lnTo>
                    <a:pt x="1179" y="954"/>
                  </a:lnTo>
                  <a:cubicBezTo>
                    <a:pt x="1179" y="953"/>
                    <a:pt x="1179" y="953"/>
                    <a:pt x="1179" y="953"/>
                  </a:cubicBezTo>
                  <a:close/>
                  <a:moveTo>
                    <a:pt x="276" y="1072"/>
                  </a:moveTo>
                  <a:cubicBezTo>
                    <a:pt x="276" y="1072"/>
                    <a:pt x="276" y="1072"/>
                    <a:pt x="276" y="1073"/>
                  </a:cubicBezTo>
                  <a:lnTo>
                    <a:pt x="276" y="1073"/>
                  </a:lnTo>
                  <a:cubicBezTo>
                    <a:pt x="276" y="1072"/>
                    <a:pt x="275" y="1072"/>
                    <a:pt x="275" y="1072"/>
                  </a:cubicBezTo>
                  <a:close/>
                  <a:moveTo>
                    <a:pt x="394" y="1155"/>
                  </a:moveTo>
                  <a:cubicBezTo>
                    <a:pt x="394" y="1155"/>
                    <a:pt x="401" y="1155"/>
                    <a:pt x="404" y="1160"/>
                  </a:cubicBezTo>
                  <a:lnTo>
                    <a:pt x="404" y="1160"/>
                  </a:lnTo>
                  <a:cubicBezTo>
                    <a:pt x="401" y="1159"/>
                    <a:pt x="397" y="1157"/>
                    <a:pt x="394" y="1155"/>
                  </a:cubicBezTo>
                  <a:close/>
                  <a:moveTo>
                    <a:pt x="525" y="1215"/>
                  </a:moveTo>
                  <a:lnTo>
                    <a:pt x="525" y="1215"/>
                  </a:lnTo>
                  <a:cubicBezTo>
                    <a:pt x="529" y="1216"/>
                    <a:pt x="533" y="1216"/>
                    <a:pt x="537" y="1217"/>
                  </a:cubicBezTo>
                  <a:lnTo>
                    <a:pt x="537" y="1217"/>
                  </a:lnTo>
                  <a:cubicBezTo>
                    <a:pt x="537" y="1217"/>
                    <a:pt x="537" y="1217"/>
                    <a:pt x="537" y="1218"/>
                  </a:cubicBezTo>
                  <a:lnTo>
                    <a:pt x="537" y="1218"/>
                  </a:lnTo>
                  <a:cubicBezTo>
                    <a:pt x="533" y="1217"/>
                    <a:pt x="529" y="1216"/>
                    <a:pt x="525" y="1215"/>
                  </a:cubicBezTo>
                  <a:close/>
                  <a:moveTo>
                    <a:pt x="668" y="0"/>
                  </a:moveTo>
                  <a:cubicBezTo>
                    <a:pt x="632" y="0"/>
                    <a:pt x="572" y="12"/>
                    <a:pt x="584" y="12"/>
                  </a:cubicBezTo>
                  <a:cubicBezTo>
                    <a:pt x="584" y="12"/>
                    <a:pt x="525" y="24"/>
                    <a:pt x="501" y="24"/>
                  </a:cubicBezTo>
                  <a:lnTo>
                    <a:pt x="489" y="24"/>
                  </a:lnTo>
                  <a:cubicBezTo>
                    <a:pt x="477" y="36"/>
                    <a:pt x="346" y="84"/>
                    <a:pt x="334" y="96"/>
                  </a:cubicBezTo>
                  <a:cubicBezTo>
                    <a:pt x="287" y="119"/>
                    <a:pt x="239" y="155"/>
                    <a:pt x="203" y="191"/>
                  </a:cubicBezTo>
                  <a:lnTo>
                    <a:pt x="191" y="191"/>
                  </a:lnTo>
                  <a:cubicBezTo>
                    <a:pt x="191" y="203"/>
                    <a:pt x="96" y="322"/>
                    <a:pt x="96" y="322"/>
                  </a:cubicBezTo>
                  <a:cubicBezTo>
                    <a:pt x="86" y="343"/>
                    <a:pt x="57" y="409"/>
                    <a:pt x="58" y="409"/>
                  </a:cubicBezTo>
                  <a:cubicBezTo>
                    <a:pt x="58" y="409"/>
                    <a:pt x="59" y="408"/>
                    <a:pt x="60" y="405"/>
                  </a:cubicBezTo>
                  <a:cubicBezTo>
                    <a:pt x="62" y="402"/>
                    <a:pt x="63" y="400"/>
                    <a:pt x="63" y="400"/>
                  </a:cubicBezTo>
                  <a:lnTo>
                    <a:pt x="63" y="400"/>
                  </a:lnTo>
                  <a:cubicBezTo>
                    <a:pt x="63" y="400"/>
                    <a:pt x="37" y="456"/>
                    <a:pt x="37" y="477"/>
                  </a:cubicBezTo>
                  <a:cubicBezTo>
                    <a:pt x="27" y="497"/>
                    <a:pt x="17" y="568"/>
                    <a:pt x="21" y="568"/>
                  </a:cubicBezTo>
                  <a:cubicBezTo>
                    <a:pt x="22" y="568"/>
                    <a:pt x="23" y="566"/>
                    <a:pt x="25" y="560"/>
                  </a:cubicBezTo>
                  <a:lnTo>
                    <a:pt x="25" y="560"/>
                  </a:lnTo>
                  <a:cubicBezTo>
                    <a:pt x="1" y="691"/>
                    <a:pt x="1" y="655"/>
                    <a:pt x="37" y="822"/>
                  </a:cubicBezTo>
                  <a:cubicBezTo>
                    <a:pt x="49" y="905"/>
                    <a:pt x="84" y="977"/>
                    <a:pt x="144" y="1036"/>
                  </a:cubicBezTo>
                  <a:cubicBezTo>
                    <a:pt x="191" y="1108"/>
                    <a:pt x="251" y="1155"/>
                    <a:pt x="322" y="1191"/>
                  </a:cubicBezTo>
                  <a:cubicBezTo>
                    <a:pt x="394" y="1239"/>
                    <a:pt x="465" y="1262"/>
                    <a:pt x="549" y="1274"/>
                  </a:cubicBezTo>
                  <a:cubicBezTo>
                    <a:pt x="583" y="1279"/>
                    <a:pt x="618" y="1282"/>
                    <a:pt x="652" y="1282"/>
                  </a:cubicBezTo>
                  <a:cubicBezTo>
                    <a:pt x="701" y="1282"/>
                    <a:pt x="750" y="1276"/>
                    <a:pt x="799" y="1262"/>
                  </a:cubicBezTo>
                  <a:cubicBezTo>
                    <a:pt x="807" y="1258"/>
                    <a:pt x="816" y="1254"/>
                    <a:pt x="825" y="1249"/>
                  </a:cubicBezTo>
                  <a:lnTo>
                    <a:pt x="825" y="1249"/>
                  </a:lnTo>
                  <a:cubicBezTo>
                    <a:pt x="864" y="1245"/>
                    <a:pt x="903" y="1232"/>
                    <a:pt x="942" y="1203"/>
                  </a:cubicBezTo>
                  <a:cubicBezTo>
                    <a:pt x="1001" y="1191"/>
                    <a:pt x="1037" y="1167"/>
                    <a:pt x="1084" y="1131"/>
                  </a:cubicBezTo>
                  <a:cubicBezTo>
                    <a:pt x="1144" y="1084"/>
                    <a:pt x="1192" y="1036"/>
                    <a:pt x="1239" y="965"/>
                  </a:cubicBezTo>
                  <a:cubicBezTo>
                    <a:pt x="1239" y="965"/>
                    <a:pt x="1239" y="965"/>
                    <a:pt x="1239" y="953"/>
                  </a:cubicBezTo>
                  <a:cubicBezTo>
                    <a:pt x="1263" y="905"/>
                    <a:pt x="1275" y="858"/>
                    <a:pt x="1299" y="810"/>
                  </a:cubicBezTo>
                  <a:cubicBezTo>
                    <a:pt x="1311" y="762"/>
                    <a:pt x="1323" y="679"/>
                    <a:pt x="1323" y="643"/>
                  </a:cubicBezTo>
                  <a:cubicBezTo>
                    <a:pt x="1323" y="631"/>
                    <a:pt x="1299" y="477"/>
                    <a:pt x="1299" y="477"/>
                  </a:cubicBezTo>
                  <a:cubicBezTo>
                    <a:pt x="1290" y="459"/>
                    <a:pt x="1269" y="411"/>
                    <a:pt x="1263" y="395"/>
                  </a:cubicBezTo>
                  <a:lnTo>
                    <a:pt x="1263" y="395"/>
                  </a:lnTo>
                  <a:cubicBezTo>
                    <a:pt x="1263" y="395"/>
                    <a:pt x="1263" y="395"/>
                    <a:pt x="1263" y="395"/>
                  </a:cubicBezTo>
                  <a:cubicBezTo>
                    <a:pt x="1263" y="395"/>
                    <a:pt x="1263" y="394"/>
                    <a:pt x="1263" y="393"/>
                  </a:cubicBezTo>
                  <a:cubicBezTo>
                    <a:pt x="1262" y="390"/>
                    <a:pt x="1261" y="389"/>
                    <a:pt x="1261" y="389"/>
                  </a:cubicBezTo>
                  <a:lnTo>
                    <a:pt x="1261" y="389"/>
                  </a:lnTo>
                  <a:cubicBezTo>
                    <a:pt x="1260" y="389"/>
                    <a:pt x="1261" y="391"/>
                    <a:pt x="1263" y="395"/>
                  </a:cubicBezTo>
                  <a:lnTo>
                    <a:pt x="1263" y="395"/>
                  </a:lnTo>
                  <a:cubicBezTo>
                    <a:pt x="1260" y="393"/>
                    <a:pt x="1250" y="343"/>
                    <a:pt x="1239" y="322"/>
                  </a:cubicBezTo>
                  <a:lnTo>
                    <a:pt x="1227" y="322"/>
                  </a:lnTo>
                  <a:cubicBezTo>
                    <a:pt x="1147" y="206"/>
                    <a:pt x="1147" y="197"/>
                    <a:pt x="1086" y="154"/>
                  </a:cubicBezTo>
                  <a:lnTo>
                    <a:pt x="1086" y="154"/>
                  </a:lnTo>
                  <a:cubicBezTo>
                    <a:pt x="1055" y="128"/>
                    <a:pt x="1025" y="104"/>
                    <a:pt x="1001" y="96"/>
                  </a:cubicBezTo>
                  <a:lnTo>
                    <a:pt x="1001" y="96"/>
                  </a:lnTo>
                  <a:cubicBezTo>
                    <a:pt x="1001" y="96"/>
                    <a:pt x="1001" y="96"/>
                    <a:pt x="1001" y="96"/>
                  </a:cubicBezTo>
                  <a:cubicBezTo>
                    <a:pt x="1001" y="96"/>
                    <a:pt x="858" y="24"/>
                    <a:pt x="858" y="24"/>
                  </a:cubicBezTo>
                  <a:lnTo>
                    <a:pt x="846" y="24"/>
                  </a:lnTo>
                  <a:cubicBezTo>
                    <a:pt x="822" y="24"/>
                    <a:pt x="775" y="12"/>
                    <a:pt x="763" y="12"/>
                  </a:cubicBezTo>
                  <a:cubicBezTo>
                    <a:pt x="739" y="12"/>
                    <a:pt x="703" y="0"/>
                    <a:pt x="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3604300" y="2034900"/>
              <a:ext cx="17900" cy="14025"/>
            </a:xfrm>
            <a:custGeom>
              <a:avLst/>
              <a:gdLst/>
              <a:ahLst/>
              <a:cxnLst/>
              <a:rect l="l" t="t" r="r" b="b"/>
              <a:pathLst>
                <a:path w="716" h="561" extrusionOk="0">
                  <a:moveTo>
                    <a:pt x="358" y="1"/>
                  </a:moveTo>
                  <a:cubicBezTo>
                    <a:pt x="1" y="1"/>
                    <a:pt x="1" y="560"/>
                    <a:pt x="358" y="560"/>
                  </a:cubicBezTo>
                  <a:cubicBezTo>
                    <a:pt x="715" y="560"/>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3629025" y="2130450"/>
              <a:ext cx="18475" cy="14025"/>
            </a:xfrm>
            <a:custGeom>
              <a:avLst/>
              <a:gdLst/>
              <a:ahLst/>
              <a:cxnLst/>
              <a:rect l="l" t="t" r="r" b="b"/>
              <a:pathLst>
                <a:path w="739" h="561" extrusionOk="0">
                  <a:moveTo>
                    <a:pt x="369" y="1"/>
                  </a:moveTo>
                  <a:cubicBezTo>
                    <a:pt x="0" y="1"/>
                    <a:pt x="0" y="560"/>
                    <a:pt x="369" y="560"/>
                  </a:cubicBezTo>
                  <a:cubicBezTo>
                    <a:pt x="738" y="560"/>
                    <a:pt x="738" y="1"/>
                    <a:pt x="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3667700" y="2188800"/>
              <a:ext cx="16400" cy="12825"/>
            </a:xfrm>
            <a:custGeom>
              <a:avLst/>
              <a:gdLst/>
              <a:ahLst/>
              <a:cxnLst/>
              <a:rect l="l" t="t" r="r" b="b"/>
              <a:pathLst>
                <a:path w="656" h="513" extrusionOk="0">
                  <a:moveTo>
                    <a:pt x="334" y="0"/>
                  </a:moveTo>
                  <a:cubicBezTo>
                    <a:pt x="13" y="0"/>
                    <a:pt x="1" y="512"/>
                    <a:pt x="334" y="512"/>
                  </a:cubicBezTo>
                  <a:cubicBezTo>
                    <a:pt x="656" y="512"/>
                    <a:pt x="656"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3745100" y="2166775"/>
              <a:ext cx="27700" cy="21750"/>
            </a:xfrm>
            <a:custGeom>
              <a:avLst/>
              <a:gdLst/>
              <a:ahLst/>
              <a:cxnLst/>
              <a:rect l="l" t="t" r="r" b="b"/>
              <a:pathLst>
                <a:path w="1108" h="870" extrusionOk="0">
                  <a:moveTo>
                    <a:pt x="548" y="0"/>
                  </a:moveTo>
                  <a:cubicBezTo>
                    <a:pt x="0" y="0"/>
                    <a:pt x="0" y="869"/>
                    <a:pt x="548" y="869"/>
                  </a:cubicBezTo>
                  <a:cubicBezTo>
                    <a:pt x="1108" y="869"/>
                    <a:pt x="1108" y="0"/>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3724550" y="2248925"/>
              <a:ext cx="23550" cy="18175"/>
            </a:xfrm>
            <a:custGeom>
              <a:avLst/>
              <a:gdLst/>
              <a:ahLst/>
              <a:cxnLst/>
              <a:rect l="l" t="t" r="r" b="b"/>
              <a:pathLst>
                <a:path w="942" h="727" extrusionOk="0">
                  <a:moveTo>
                    <a:pt x="465" y="0"/>
                  </a:moveTo>
                  <a:cubicBezTo>
                    <a:pt x="1" y="0"/>
                    <a:pt x="1" y="727"/>
                    <a:pt x="465" y="727"/>
                  </a:cubicBezTo>
                  <a:cubicBezTo>
                    <a:pt x="930" y="727"/>
                    <a:pt x="942"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3789150" y="2279275"/>
              <a:ext cx="9850" cy="7775"/>
            </a:xfrm>
            <a:custGeom>
              <a:avLst/>
              <a:gdLst/>
              <a:ahLst/>
              <a:cxnLst/>
              <a:rect l="l" t="t" r="r" b="b"/>
              <a:pathLst>
                <a:path w="394" h="311" extrusionOk="0">
                  <a:moveTo>
                    <a:pt x="191" y="1"/>
                  </a:moveTo>
                  <a:cubicBezTo>
                    <a:pt x="1" y="1"/>
                    <a:pt x="1" y="310"/>
                    <a:pt x="191" y="310"/>
                  </a:cubicBezTo>
                  <a:cubicBezTo>
                    <a:pt x="393" y="310"/>
                    <a:pt x="393" y="1"/>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3825175" y="2369175"/>
              <a:ext cx="17875" cy="13725"/>
            </a:xfrm>
            <a:custGeom>
              <a:avLst/>
              <a:gdLst/>
              <a:ahLst/>
              <a:cxnLst/>
              <a:rect l="l" t="t" r="r" b="b"/>
              <a:pathLst>
                <a:path w="715" h="549" extrusionOk="0">
                  <a:moveTo>
                    <a:pt x="357" y="0"/>
                  </a:moveTo>
                  <a:cubicBezTo>
                    <a:pt x="0" y="0"/>
                    <a:pt x="0" y="548"/>
                    <a:pt x="357" y="548"/>
                  </a:cubicBezTo>
                  <a:cubicBezTo>
                    <a:pt x="715" y="548"/>
                    <a:pt x="715"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a:off x="3839450" y="2403400"/>
              <a:ext cx="19675" cy="15500"/>
            </a:xfrm>
            <a:custGeom>
              <a:avLst/>
              <a:gdLst/>
              <a:ahLst/>
              <a:cxnLst/>
              <a:rect l="l" t="t" r="r" b="b"/>
              <a:pathLst>
                <a:path w="787" h="620" extrusionOk="0">
                  <a:moveTo>
                    <a:pt x="394" y="1"/>
                  </a:moveTo>
                  <a:cubicBezTo>
                    <a:pt x="1" y="1"/>
                    <a:pt x="1" y="620"/>
                    <a:pt x="394" y="620"/>
                  </a:cubicBezTo>
                  <a:cubicBezTo>
                    <a:pt x="787" y="620"/>
                    <a:pt x="787"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13"/>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64CF64"/>
              </a:buClr>
              <a:buSzPts val="3200"/>
              <a:buNone/>
              <a:defRPr b="0">
                <a:latin typeface="Chivo Black"/>
                <a:ea typeface="Chivo Black"/>
                <a:cs typeface="Chivo Black"/>
                <a:sym typeface="Chivo Black"/>
              </a:defRPr>
            </a:lvl1pPr>
            <a:lvl2pPr lvl="1" rtl="0">
              <a:spcBef>
                <a:spcPts val="0"/>
              </a:spcBef>
              <a:spcAft>
                <a:spcPts val="0"/>
              </a:spcAft>
              <a:buClr>
                <a:srgbClr val="64CF64"/>
              </a:buClr>
              <a:buSzPts val="3200"/>
              <a:buNone/>
              <a:defRPr>
                <a:solidFill>
                  <a:srgbClr val="64CF64"/>
                </a:solidFill>
              </a:defRPr>
            </a:lvl2pPr>
            <a:lvl3pPr lvl="2" rtl="0">
              <a:spcBef>
                <a:spcPts val="0"/>
              </a:spcBef>
              <a:spcAft>
                <a:spcPts val="0"/>
              </a:spcAft>
              <a:buClr>
                <a:srgbClr val="64CF64"/>
              </a:buClr>
              <a:buSzPts val="3200"/>
              <a:buNone/>
              <a:defRPr>
                <a:solidFill>
                  <a:srgbClr val="64CF64"/>
                </a:solidFill>
              </a:defRPr>
            </a:lvl3pPr>
            <a:lvl4pPr lvl="3" rtl="0">
              <a:spcBef>
                <a:spcPts val="0"/>
              </a:spcBef>
              <a:spcAft>
                <a:spcPts val="0"/>
              </a:spcAft>
              <a:buClr>
                <a:srgbClr val="64CF64"/>
              </a:buClr>
              <a:buSzPts val="3200"/>
              <a:buNone/>
              <a:defRPr>
                <a:solidFill>
                  <a:srgbClr val="64CF64"/>
                </a:solidFill>
              </a:defRPr>
            </a:lvl4pPr>
            <a:lvl5pPr lvl="4" rtl="0">
              <a:spcBef>
                <a:spcPts val="0"/>
              </a:spcBef>
              <a:spcAft>
                <a:spcPts val="0"/>
              </a:spcAft>
              <a:buClr>
                <a:srgbClr val="64CF64"/>
              </a:buClr>
              <a:buSzPts val="3200"/>
              <a:buNone/>
              <a:defRPr>
                <a:solidFill>
                  <a:srgbClr val="64CF64"/>
                </a:solidFill>
              </a:defRPr>
            </a:lvl5pPr>
            <a:lvl6pPr lvl="5" rtl="0">
              <a:spcBef>
                <a:spcPts val="0"/>
              </a:spcBef>
              <a:spcAft>
                <a:spcPts val="0"/>
              </a:spcAft>
              <a:buClr>
                <a:srgbClr val="64CF64"/>
              </a:buClr>
              <a:buSzPts val="3200"/>
              <a:buNone/>
              <a:defRPr>
                <a:solidFill>
                  <a:srgbClr val="64CF64"/>
                </a:solidFill>
              </a:defRPr>
            </a:lvl6pPr>
            <a:lvl7pPr lvl="6" rtl="0">
              <a:spcBef>
                <a:spcPts val="0"/>
              </a:spcBef>
              <a:spcAft>
                <a:spcPts val="0"/>
              </a:spcAft>
              <a:buClr>
                <a:srgbClr val="64CF64"/>
              </a:buClr>
              <a:buSzPts val="3200"/>
              <a:buNone/>
              <a:defRPr>
                <a:solidFill>
                  <a:srgbClr val="64CF64"/>
                </a:solidFill>
              </a:defRPr>
            </a:lvl7pPr>
            <a:lvl8pPr lvl="7" rtl="0">
              <a:spcBef>
                <a:spcPts val="0"/>
              </a:spcBef>
              <a:spcAft>
                <a:spcPts val="0"/>
              </a:spcAft>
              <a:buClr>
                <a:srgbClr val="64CF64"/>
              </a:buClr>
              <a:buSzPts val="3200"/>
              <a:buNone/>
              <a:defRPr>
                <a:solidFill>
                  <a:srgbClr val="64CF64"/>
                </a:solidFill>
              </a:defRPr>
            </a:lvl8pPr>
            <a:lvl9pPr lvl="8" rtl="0">
              <a:spcBef>
                <a:spcPts val="0"/>
              </a:spcBef>
              <a:spcAft>
                <a:spcPts val="0"/>
              </a:spcAft>
              <a:buClr>
                <a:srgbClr val="64CF64"/>
              </a:buClr>
              <a:buSzPts val="3200"/>
              <a:buNone/>
              <a:defRPr>
                <a:solidFill>
                  <a:srgbClr val="64CF64"/>
                </a:solidFill>
              </a:defRPr>
            </a:lvl9pPr>
          </a:lstStyle>
          <a:p>
            <a:endParaRPr/>
          </a:p>
        </p:txBody>
      </p:sp>
      <p:sp>
        <p:nvSpPr>
          <p:cNvPr id="564" name="Google Shape;564;p13"/>
          <p:cNvSpPr txBox="1">
            <a:spLocks noGrp="1"/>
          </p:cNvSpPr>
          <p:nvPr>
            <p:ph type="title" idx="2"/>
          </p:nvPr>
        </p:nvSpPr>
        <p:spPr>
          <a:xfrm rot="-14480">
            <a:off x="1579762" y="1353073"/>
            <a:ext cx="2991327" cy="858003"/>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700"/>
              <a:buNone/>
              <a:defRPr sz="2200">
                <a:solidFill>
                  <a:schemeClr val="dk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565" name="Google Shape;565;p13"/>
          <p:cNvSpPr txBox="1">
            <a:spLocks noGrp="1"/>
          </p:cNvSpPr>
          <p:nvPr>
            <p:ph type="subTitle" idx="1"/>
          </p:nvPr>
        </p:nvSpPr>
        <p:spPr>
          <a:xfrm rot="-6908">
            <a:off x="1580523" y="2075325"/>
            <a:ext cx="2985906" cy="692411"/>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66" name="Google Shape;566;p13"/>
          <p:cNvSpPr txBox="1">
            <a:spLocks noGrp="1"/>
          </p:cNvSpPr>
          <p:nvPr>
            <p:ph type="title" idx="3"/>
          </p:nvPr>
        </p:nvSpPr>
        <p:spPr>
          <a:xfrm rot="-13468">
            <a:off x="5375064" y="1352448"/>
            <a:ext cx="2986523" cy="858003"/>
          </a:xfrm>
          <a:prstGeom prst="rect">
            <a:avLst/>
          </a:prstGeom>
          <a:ln>
            <a:noFill/>
          </a:ln>
        </p:spPr>
        <p:txBody>
          <a:bodyPr spcFirstLastPara="1" wrap="square" lIns="91425" tIns="91425" rIns="91425" bIns="91425" anchor="ctr" anchorCtr="0">
            <a:noAutofit/>
          </a:bodyPr>
          <a:lstStyle>
            <a:lvl1pPr marR="38100" lvl="0" rtl="0">
              <a:spcBef>
                <a:spcPts val="0"/>
              </a:spcBef>
              <a:spcAft>
                <a:spcPts val="0"/>
              </a:spcAft>
              <a:buSzPts val="1700"/>
              <a:buNone/>
              <a:defRPr sz="2200">
                <a:solidFill>
                  <a:schemeClr val="dk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567" name="Google Shape;567;p13"/>
          <p:cNvSpPr txBox="1">
            <a:spLocks noGrp="1"/>
          </p:cNvSpPr>
          <p:nvPr>
            <p:ph type="subTitle" idx="4"/>
          </p:nvPr>
        </p:nvSpPr>
        <p:spPr>
          <a:xfrm rot="-7256">
            <a:off x="5375680" y="2075316"/>
            <a:ext cx="2984707" cy="692409"/>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68" name="Google Shape;568;p13"/>
          <p:cNvSpPr txBox="1">
            <a:spLocks noGrp="1"/>
          </p:cNvSpPr>
          <p:nvPr>
            <p:ph type="title" idx="5"/>
          </p:nvPr>
        </p:nvSpPr>
        <p:spPr>
          <a:xfrm rot="-15173">
            <a:off x="1579760" y="3056603"/>
            <a:ext cx="2990729" cy="857403"/>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700"/>
              <a:buNone/>
              <a:defRPr sz="2200">
                <a:solidFill>
                  <a:schemeClr val="dk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569" name="Google Shape;569;p13"/>
          <p:cNvSpPr txBox="1">
            <a:spLocks noGrp="1"/>
          </p:cNvSpPr>
          <p:nvPr>
            <p:ph type="subTitle" idx="6"/>
          </p:nvPr>
        </p:nvSpPr>
        <p:spPr>
          <a:xfrm rot="-7245">
            <a:off x="1580522" y="3778433"/>
            <a:ext cx="2989507" cy="692411"/>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70" name="Google Shape;570;p13"/>
          <p:cNvSpPr txBox="1">
            <a:spLocks noGrp="1"/>
          </p:cNvSpPr>
          <p:nvPr>
            <p:ph type="title" idx="7" hasCustomPrompt="1"/>
          </p:nvPr>
        </p:nvSpPr>
        <p:spPr>
          <a:xfrm rot="-16651">
            <a:off x="726623" y="1530200"/>
            <a:ext cx="805209" cy="502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2800" b="0">
                <a:solidFill>
                  <a:schemeClr val="lt2"/>
                </a:solidFill>
                <a:latin typeface="Chivo Black"/>
                <a:ea typeface="Chivo Black"/>
                <a:cs typeface="Chivo Black"/>
                <a:sym typeface="Chivo Black"/>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571" name="Google Shape;571;p13"/>
          <p:cNvSpPr txBox="1">
            <a:spLocks noGrp="1"/>
          </p:cNvSpPr>
          <p:nvPr>
            <p:ph type="title" idx="8" hasCustomPrompt="1"/>
          </p:nvPr>
        </p:nvSpPr>
        <p:spPr>
          <a:xfrm rot="-16651">
            <a:off x="726623" y="3234049"/>
            <a:ext cx="805209" cy="502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2800" b="0">
                <a:solidFill>
                  <a:schemeClr val="lt2"/>
                </a:solidFill>
                <a:latin typeface="Chivo Black"/>
                <a:ea typeface="Chivo Black"/>
                <a:cs typeface="Chivo Black"/>
                <a:sym typeface="Chivo Black"/>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572" name="Google Shape;572;p13"/>
          <p:cNvSpPr txBox="1">
            <a:spLocks noGrp="1"/>
          </p:cNvSpPr>
          <p:nvPr>
            <p:ph type="title" idx="9" hasCustomPrompt="1"/>
          </p:nvPr>
        </p:nvSpPr>
        <p:spPr>
          <a:xfrm rot="-16657">
            <a:off x="4522073" y="1530200"/>
            <a:ext cx="804909" cy="502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2800" b="0">
                <a:solidFill>
                  <a:schemeClr val="lt2"/>
                </a:solidFill>
                <a:latin typeface="Chivo Black"/>
                <a:ea typeface="Chivo Black"/>
                <a:cs typeface="Chivo Black"/>
                <a:sym typeface="Chivo Black"/>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573" name="Google Shape;573;p13"/>
          <p:cNvSpPr txBox="1">
            <a:spLocks noGrp="1"/>
          </p:cNvSpPr>
          <p:nvPr>
            <p:ph type="title" idx="13"/>
          </p:nvPr>
        </p:nvSpPr>
        <p:spPr>
          <a:xfrm rot="-14154">
            <a:off x="5375066" y="3055991"/>
            <a:ext cx="2987425" cy="857403"/>
          </a:xfrm>
          <a:prstGeom prst="rect">
            <a:avLst/>
          </a:prstGeom>
          <a:ln>
            <a:noFill/>
          </a:ln>
        </p:spPr>
        <p:txBody>
          <a:bodyPr spcFirstLastPara="1" wrap="square" lIns="91425" tIns="91425" rIns="91425" bIns="91425" anchor="b" anchorCtr="0">
            <a:noAutofit/>
          </a:bodyPr>
          <a:lstStyle>
            <a:lvl1pPr marR="38100" lvl="0" rtl="0">
              <a:spcBef>
                <a:spcPts val="0"/>
              </a:spcBef>
              <a:spcAft>
                <a:spcPts val="0"/>
              </a:spcAft>
              <a:buSzPts val="1700"/>
              <a:buNone/>
              <a:defRPr sz="2200">
                <a:solidFill>
                  <a:schemeClr val="dk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574" name="Google Shape;574;p13"/>
          <p:cNvSpPr txBox="1">
            <a:spLocks noGrp="1"/>
          </p:cNvSpPr>
          <p:nvPr>
            <p:ph type="subTitle" idx="14"/>
          </p:nvPr>
        </p:nvSpPr>
        <p:spPr>
          <a:xfrm rot="-7256">
            <a:off x="5375680" y="3778434"/>
            <a:ext cx="2984707" cy="692409"/>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75" name="Google Shape;575;p13"/>
          <p:cNvSpPr txBox="1">
            <a:spLocks noGrp="1"/>
          </p:cNvSpPr>
          <p:nvPr>
            <p:ph type="title" idx="15" hasCustomPrompt="1"/>
          </p:nvPr>
        </p:nvSpPr>
        <p:spPr>
          <a:xfrm rot="-16657">
            <a:off x="4522073" y="3234049"/>
            <a:ext cx="804909" cy="502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2800" b="0">
                <a:solidFill>
                  <a:schemeClr val="lt2"/>
                </a:solidFill>
                <a:latin typeface="Chivo Black"/>
                <a:ea typeface="Chivo Black"/>
                <a:cs typeface="Chivo Black"/>
                <a:sym typeface="Chivo Black"/>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822"/>
        <p:cNvGrpSpPr/>
        <p:nvPr/>
      </p:nvGrpSpPr>
      <p:grpSpPr>
        <a:xfrm>
          <a:off x="0" y="0"/>
          <a:ext cx="0" cy="0"/>
          <a:chOff x="0" y="0"/>
          <a:chExt cx="0" cy="0"/>
        </a:xfrm>
      </p:grpSpPr>
      <p:pic>
        <p:nvPicPr>
          <p:cNvPr id="823" name="Google Shape;823;p20"/>
          <p:cNvPicPr preferRelativeResize="0"/>
          <p:nvPr/>
        </p:nvPicPr>
        <p:blipFill rotWithShape="1">
          <a:blip r:embed="rId2">
            <a:alphaModFix/>
          </a:blip>
          <a:srcRect l="45720" t="13128" r="43363" b="37643"/>
          <a:stretch/>
        </p:blipFill>
        <p:spPr>
          <a:xfrm rot="10800000">
            <a:off x="-14563" y="1226600"/>
            <a:ext cx="1666426" cy="4227201"/>
          </a:xfrm>
          <a:prstGeom prst="rect">
            <a:avLst/>
          </a:prstGeom>
          <a:noFill/>
          <a:ln>
            <a:noFill/>
          </a:ln>
        </p:spPr>
      </p:pic>
      <p:pic>
        <p:nvPicPr>
          <p:cNvPr id="824" name="Google Shape;824;p20"/>
          <p:cNvPicPr preferRelativeResize="0"/>
          <p:nvPr/>
        </p:nvPicPr>
        <p:blipFill rotWithShape="1">
          <a:blip r:embed="rId3">
            <a:alphaModFix amt="79000"/>
          </a:blip>
          <a:srcRect l="25942" t="30366" r="32449" b="43378"/>
          <a:stretch/>
        </p:blipFill>
        <p:spPr>
          <a:xfrm>
            <a:off x="-418550" y="3950950"/>
            <a:ext cx="3804773" cy="1350451"/>
          </a:xfrm>
          <a:prstGeom prst="rect">
            <a:avLst/>
          </a:prstGeom>
          <a:noFill/>
          <a:ln>
            <a:noFill/>
          </a:ln>
        </p:spPr>
      </p:pic>
      <p:pic>
        <p:nvPicPr>
          <p:cNvPr id="825" name="Google Shape;825;p20"/>
          <p:cNvPicPr preferRelativeResize="0"/>
          <p:nvPr/>
        </p:nvPicPr>
        <p:blipFill rotWithShape="1">
          <a:blip r:embed="rId4">
            <a:alphaModFix/>
          </a:blip>
          <a:srcRect l="31205" t="21461" r="31680" b="26711"/>
          <a:stretch/>
        </p:blipFill>
        <p:spPr>
          <a:xfrm rot="10800000" flipH="1">
            <a:off x="6657898" y="-327402"/>
            <a:ext cx="2959723" cy="2324800"/>
          </a:xfrm>
          <a:prstGeom prst="rect">
            <a:avLst/>
          </a:prstGeom>
          <a:noFill/>
          <a:ln>
            <a:noFill/>
          </a:ln>
        </p:spPr>
      </p:pic>
      <p:sp>
        <p:nvSpPr>
          <p:cNvPr id="826" name="Google Shape;826;p20"/>
          <p:cNvSpPr/>
          <p:nvPr/>
        </p:nvSpPr>
        <p:spPr>
          <a:xfrm rot="10800000" flipH="1">
            <a:off x="2480375" y="3936172"/>
            <a:ext cx="5622623" cy="820328"/>
          </a:xfrm>
          <a:custGeom>
            <a:avLst/>
            <a:gdLst/>
            <a:ahLst/>
            <a:cxnLst/>
            <a:rect l="l" t="t" r="r" b="b"/>
            <a:pathLst>
              <a:path w="29333" h="5046" extrusionOk="0">
                <a:moveTo>
                  <a:pt x="28604" y="160"/>
                </a:moveTo>
                <a:cubicBezTo>
                  <a:pt x="28846" y="232"/>
                  <a:pt x="28932" y="515"/>
                  <a:pt x="28921" y="751"/>
                </a:cubicBezTo>
                <a:cubicBezTo>
                  <a:pt x="28911" y="917"/>
                  <a:pt x="28850" y="1053"/>
                  <a:pt x="28757" y="1163"/>
                </a:cubicBezTo>
                <a:lnTo>
                  <a:pt x="28757" y="1163"/>
                </a:lnTo>
                <a:cubicBezTo>
                  <a:pt x="28706" y="829"/>
                  <a:pt x="28655" y="494"/>
                  <a:pt x="28604" y="160"/>
                </a:cubicBezTo>
                <a:close/>
                <a:moveTo>
                  <a:pt x="28516" y="1"/>
                </a:moveTo>
                <a:cubicBezTo>
                  <a:pt x="28468" y="1"/>
                  <a:pt x="28445" y="48"/>
                  <a:pt x="28457" y="84"/>
                </a:cubicBezTo>
                <a:cubicBezTo>
                  <a:pt x="28514" y="483"/>
                  <a:pt x="28573" y="882"/>
                  <a:pt x="28632" y="1280"/>
                </a:cubicBezTo>
                <a:lnTo>
                  <a:pt x="28632" y="1280"/>
                </a:lnTo>
                <a:cubicBezTo>
                  <a:pt x="28527" y="1359"/>
                  <a:pt x="28401" y="1416"/>
                  <a:pt x="28266" y="1453"/>
                </a:cubicBezTo>
                <a:cubicBezTo>
                  <a:pt x="28042" y="1513"/>
                  <a:pt x="27810" y="1528"/>
                  <a:pt x="27577" y="1528"/>
                </a:cubicBezTo>
                <a:cubicBezTo>
                  <a:pt x="27390" y="1528"/>
                  <a:pt x="27202" y="1518"/>
                  <a:pt x="27016" y="1513"/>
                </a:cubicBezTo>
                <a:cubicBezTo>
                  <a:pt x="26492" y="1501"/>
                  <a:pt x="25980" y="1477"/>
                  <a:pt x="25468" y="1465"/>
                </a:cubicBezTo>
                <a:lnTo>
                  <a:pt x="19313" y="1263"/>
                </a:lnTo>
                <a:cubicBezTo>
                  <a:pt x="17253" y="1203"/>
                  <a:pt x="15205" y="1144"/>
                  <a:pt x="13145" y="1072"/>
                </a:cubicBezTo>
                <a:cubicBezTo>
                  <a:pt x="11085" y="1013"/>
                  <a:pt x="9026" y="941"/>
                  <a:pt x="6966" y="882"/>
                </a:cubicBezTo>
                <a:cubicBezTo>
                  <a:pt x="4918" y="810"/>
                  <a:pt x="2858" y="751"/>
                  <a:pt x="810" y="703"/>
                </a:cubicBezTo>
                <a:cubicBezTo>
                  <a:pt x="560" y="691"/>
                  <a:pt x="298" y="679"/>
                  <a:pt x="48" y="679"/>
                </a:cubicBezTo>
                <a:cubicBezTo>
                  <a:pt x="1" y="679"/>
                  <a:pt x="1" y="763"/>
                  <a:pt x="48" y="763"/>
                </a:cubicBezTo>
                <a:cubicBezTo>
                  <a:pt x="2203" y="858"/>
                  <a:pt x="4346" y="917"/>
                  <a:pt x="6501" y="1001"/>
                </a:cubicBezTo>
                <a:cubicBezTo>
                  <a:pt x="8633" y="1072"/>
                  <a:pt x="10776" y="1144"/>
                  <a:pt x="12919" y="1215"/>
                </a:cubicBezTo>
                <a:cubicBezTo>
                  <a:pt x="15062" y="1286"/>
                  <a:pt x="17217" y="1358"/>
                  <a:pt x="19360" y="1429"/>
                </a:cubicBezTo>
                <a:cubicBezTo>
                  <a:pt x="21503" y="1501"/>
                  <a:pt x="23646" y="1572"/>
                  <a:pt x="25790" y="1644"/>
                </a:cubicBezTo>
                <a:cubicBezTo>
                  <a:pt x="26313" y="1667"/>
                  <a:pt x="26837" y="1679"/>
                  <a:pt x="27373" y="1703"/>
                </a:cubicBezTo>
                <a:cubicBezTo>
                  <a:pt x="27766" y="1703"/>
                  <a:pt x="28171" y="1703"/>
                  <a:pt x="28540" y="1537"/>
                </a:cubicBezTo>
                <a:cubicBezTo>
                  <a:pt x="28582" y="1516"/>
                  <a:pt x="28622" y="1493"/>
                  <a:pt x="28660" y="1469"/>
                </a:cubicBezTo>
                <a:lnTo>
                  <a:pt x="28660" y="1469"/>
                </a:lnTo>
                <a:cubicBezTo>
                  <a:pt x="28835" y="2645"/>
                  <a:pt x="29015" y="3817"/>
                  <a:pt x="29195" y="4989"/>
                </a:cubicBezTo>
                <a:cubicBezTo>
                  <a:pt x="29200" y="5028"/>
                  <a:pt x="29224" y="5045"/>
                  <a:pt x="29251" y="5045"/>
                </a:cubicBezTo>
                <a:cubicBezTo>
                  <a:pt x="29290" y="5045"/>
                  <a:pt x="29333" y="5010"/>
                  <a:pt x="29326" y="4954"/>
                </a:cubicBezTo>
                <a:cubicBezTo>
                  <a:pt x="29152" y="3762"/>
                  <a:pt x="28971" y="2570"/>
                  <a:pt x="28789" y="1373"/>
                </a:cubicBezTo>
                <a:lnTo>
                  <a:pt x="28789" y="1373"/>
                </a:lnTo>
                <a:cubicBezTo>
                  <a:pt x="28945" y="1239"/>
                  <a:pt x="29051" y="1064"/>
                  <a:pt x="29076" y="846"/>
                </a:cubicBezTo>
                <a:cubicBezTo>
                  <a:pt x="29111" y="584"/>
                  <a:pt x="29052" y="298"/>
                  <a:pt x="28849" y="132"/>
                </a:cubicBezTo>
                <a:cubicBezTo>
                  <a:pt x="28754" y="48"/>
                  <a:pt x="28647" y="13"/>
                  <a:pt x="285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20"/>
          <p:cNvGrpSpPr/>
          <p:nvPr/>
        </p:nvGrpSpPr>
        <p:grpSpPr>
          <a:xfrm rot="10800000" flipH="1">
            <a:off x="940626" y="1121355"/>
            <a:ext cx="805494" cy="989529"/>
            <a:chOff x="2199075" y="2670475"/>
            <a:chExt cx="141700" cy="174075"/>
          </a:xfrm>
        </p:grpSpPr>
        <p:sp>
          <p:nvSpPr>
            <p:cNvPr id="828" name="Google Shape;828;p20"/>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0"/>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0"/>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0"/>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0"/>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0"/>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0"/>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0"/>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0"/>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0"/>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0"/>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20"/>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200"/>
              <a:buNone/>
              <a:defRPr b="0">
                <a:latin typeface="Chivo Black"/>
                <a:ea typeface="Chivo Black"/>
                <a:cs typeface="Chivo Black"/>
                <a:sym typeface="Chivo Black"/>
              </a:defRPr>
            </a:lvl1pPr>
            <a:lvl2pPr lvl="1" rtl="0">
              <a:spcBef>
                <a:spcPts val="0"/>
              </a:spcBef>
              <a:spcAft>
                <a:spcPts val="0"/>
              </a:spcAft>
              <a:buClr>
                <a:srgbClr val="64CF64"/>
              </a:buClr>
              <a:buSzPts val="3200"/>
              <a:buNone/>
              <a:defRPr>
                <a:solidFill>
                  <a:srgbClr val="64CF64"/>
                </a:solidFill>
              </a:defRPr>
            </a:lvl2pPr>
            <a:lvl3pPr lvl="2" rtl="0">
              <a:spcBef>
                <a:spcPts val="0"/>
              </a:spcBef>
              <a:spcAft>
                <a:spcPts val="0"/>
              </a:spcAft>
              <a:buClr>
                <a:srgbClr val="64CF64"/>
              </a:buClr>
              <a:buSzPts val="3200"/>
              <a:buNone/>
              <a:defRPr>
                <a:solidFill>
                  <a:srgbClr val="64CF64"/>
                </a:solidFill>
              </a:defRPr>
            </a:lvl3pPr>
            <a:lvl4pPr lvl="3" rtl="0">
              <a:spcBef>
                <a:spcPts val="0"/>
              </a:spcBef>
              <a:spcAft>
                <a:spcPts val="0"/>
              </a:spcAft>
              <a:buClr>
                <a:srgbClr val="64CF64"/>
              </a:buClr>
              <a:buSzPts val="3200"/>
              <a:buNone/>
              <a:defRPr>
                <a:solidFill>
                  <a:srgbClr val="64CF64"/>
                </a:solidFill>
              </a:defRPr>
            </a:lvl4pPr>
            <a:lvl5pPr lvl="4" rtl="0">
              <a:spcBef>
                <a:spcPts val="0"/>
              </a:spcBef>
              <a:spcAft>
                <a:spcPts val="0"/>
              </a:spcAft>
              <a:buClr>
                <a:srgbClr val="64CF64"/>
              </a:buClr>
              <a:buSzPts val="3200"/>
              <a:buNone/>
              <a:defRPr>
                <a:solidFill>
                  <a:srgbClr val="64CF64"/>
                </a:solidFill>
              </a:defRPr>
            </a:lvl5pPr>
            <a:lvl6pPr lvl="5" rtl="0">
              <a:spcBef>
                <a:spcPts val="0"/>
              </a:spcBef>
              <a:spcAft>
                <a:spcPts val="0"/>
              </a:spcAft>
              <a:buClr>
                <a:srgbClr val="64CF64"/>
              </a:buClr>
              <a:buSzPts val="3200"/>
              <a:buNone/>
              <a:defRPr>
                <a:solidFill>
                  <a:srgbClr val="64CF64"/>
                </a:solidFill>
              </a:defRPr>
            </a:lvl6pPr>
            <a:lvl7pPr lvl="6" rtl="0">
              <a:spcBef>
                <a:spcPts val="0"/>
              </a:spcBef>
              <a:spcAft>
                <a:spcPts val="0"/>
              </a:spcAft>
              <a:buClr>
                <a:srgbClr val="64CF64"/>
              </a:buClr>
              <a:buSzPts val="3200"/>
              <a:buNone/>
              <a:defRPr>
                <a:solidFill>
                  <a:srgbClr val="64CF64"/>
                </a:solidFill>
              </a:defRPr>
            </a:lvl7pPr>
            <a:lvl8pPr lvl="7" rtl="0">
              <a:spcBef>
                <a:spcPts val="0"/>
              </a:spcBef>
              <a:spcAft>
                <a:spcPts val="0"/>
              </a:spcAft>
              <a:buClr>
                <a:srgbClr val="64CF64"/>
              </a:buClr>
              <a:buSzPts val="3200"/>
              <a:buNone/>
              <a:defRPr>
                <a:solidFill>
                  <a:srgbClr val="64CF64"/>
                </a:solidFill>
              </a:defRPr>
            </a:lvl8pPr>
            <a:lvl9pPr lvl="8" rtl="0">
              <a:spcBef>
                <a:spcPts val="0"/>
              </a:spcBef>
              <a:spcAft>
                <a:spcPts val="0"/>
              </a:spcAft>
              <a:buClr>
                <a:srgbClr val="64CF64"/>
              </a:buClr>
              <a:buSzPts val="3200"/>
              <a:buNone/>
              <a:defRPr>
                <a:solidFill>
                  <a:srgbClr val="64CF64"/>
                </a:solidFill>
              </a:defRPr>
            </a:lvl9pPr>
          </a:lstStyle>
          <a:p>
            <a:endParaRPr/>
          </a:p>
        </p:txBody>
      </p:sp>
      <p:sp>
        <p:nvSpPr>
          <p:cNvPr id="842" name="Google Shape;842;p20"/>
          <p:cNvSpPr txBox="1">
            <a:spLocks noGrp="1"/>
          </p:cNvSpPr>
          <p:nvPr>
            <p:ph type="subTitle" idx="1"/>
          </p:nvPr>
        </p:nvSpPr>
        <p:spPr>
          <a:xfrm>
            <a:off x="3448650" y="2142700"/>
            <a:ext cx="4982100" cy="93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843" name="Google Shape;843;p20"/>
          <p:cNvGrpSpPr/>
          <p:nvPr/>
        </p:nvGrpSpPr>
        <p:grpSpPr>
          <a:xfrm rot="6252431">
            <a:off x="4389295" y="3434273"/>
            <a:ext cx="1291348" cy="2050137"/>
            <a:chOff x="7367875" y="1269475"/>
            <a:chExt cx="1291501" cy="2050379"/>
          </a:xfrm>
        </p:grpSpPr>
        <p:sp>
          <p:nvSpPr>
            <p:cNvPr id="844" name="Google Shape;844;p20"/>
            <p:cNvSpPr/>
            <p:nvPr/>
          </p:nvSpPr>
          <p:spPr>
            <a:xfrm rot="10800000" flipH="1">
              <a:off x="7594242" y="1338923"/>
              <a:ext cx="73405" cy="57581"/>
            </a:xfrm>
            <a:custGeom>
              <a:avLst/>
              <a:gdLst/>
              <a:ahLst/>
              <a:cxnLst/>
              <a:rect l="l" t="t" r="r" b="b"/>
              <a:pathLst>
                <a:path w="668" h="524" extrusionOk="0">
                  <a:moveTo>
                    <a:pt x="334" y="0"/>
                  </a:moveTo>
                  <a:cubicBezTo>
                    <a:pt x="0" y="0"/>
                    <a:pt x="0" y="524"/>
                    <a:pt x="334" y="524"/>
                  </a:cubicBezTo>
                  <a:cubicBezTo>
                    <a:pt x="667" y="524"/>
                    <a:pt x="667"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0"/>
            <p:cNvSpPr/>
            <p:nvPr/>
          </p:nvSpPr>
          <p:spPr>
            <a:xfrm rot="10800000" flipH="1">
              <a:off x="7663580" y="1558697"/>
              <a:ext cx="57691" cy="44614"/>
            </a:xfrm>
            <a:custGeom>
              <a:avLst/>
              <a:gdLst/>
              <a:ahLst/>
              <a:cxnLst/>
              <a:rect l="l" t="t" r="r" b="b"/>
              <a:pathLst>
                <a:path w="525" h="406" extrusionOk="0">
                  <a:moveTo>
                    <a:pt x="262" y="1"/>
                  </a:moveTo>
                  <a:cubicBezTo>
                    <a:pt x="0" y="1"/>
                    <a:pt x="0" y="406"/>
                    <a:pt x="262" y="406"/>
                  </a:cubicBezTo>
                  <a:cubicBezTo>
                    <a:pt x="524" y="406"/>
                    <a:pt x="524"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0"/>
            <p:cNvSpPr/>
            <p:nvPr/>
          </p:nvSpPr>
          <p:spPr>
            <a:xfrm rot="10800000" flipH="1">
              <a:off x="7519629" y="1491996"/>
              <a:ext cx="70768" cy="53735"/>
            </a:xfrm>
            <a:custGeom>
              <a:avLst/>
              <a:gdLst/>
              <a:ahLst/>
              <a:cxnLst/>
              <a:rect l="l" t="t" r="r" b="b"/>
              <a:pathLst>
                <a:path w="644" h="489" extrusionOk="0">
                  <a:moveTo>
                    <a:pt x="322" y="1"/>
                  </a:moveTo>
                  <a:cubicBezTo>
                    <a:pt x="1" y="1"/>
                    <a:pt x="1" y="489"/>
                    <a:pt x="322" y="489"/>
                  </a:cubicBezTo>
                  <a:cubicBezTo>
                    <a:pt x="644" y="489"/>
                    <a:pt x="644"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0"/>
            <p:cNvSpPr/>
            <p:nvPr/>
          </p:nvSpPr>
          <p:spPr>
            <a:xfrm rot="10800000" flipH="1">
              <a:off x="7765665" y="1448810"/>
              <a:ext cx="74614" cy="57691"/>
            </a:xfrm>
            <a:custGeom>
              <a:avLst/>
              <a:gdLst/>
              <a:ahLst/>
              <a:cxnLst/>
              <a:rect l="l" t="t" r="r" b="b"/>
              <a:pathLst>
                <a:path w="679" h="525" extrusionOk="0">
                  <a:moveTo>
                    <a:pt x="345" y="1"/>
                  </a:moveTo>
                  <a:cubicBezTo>
                    <a:pt x="0" y="1"/>
                    <a:pt x="0" y="525"/>
                    <a:pt x="345" y="525"/>
                  </a:cubicBezTo>
                  <a:cubicBezTo>
                    <a:pt x="679" y="525"/>
                    <a:pt x="67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0"/>
            <p:cNvSpPr/>
            <p:nvPr/>
          </p:nvSpPr>
          <p:spPr>
            <a:xfrm rot="10800000" flipH="1">
              <a:off x="7646548" y="1736604"/>
              <a:ext cx="78679" cy="60328"/>
            </a:xfrm>
            <a:custGeom>
              <a:avLst/>
              <a:gdLst/>
              <a:ahLst/>
              <a:cxnLst/>
              <a:rect l="l" t="t" r="r" b="b"/>
              <a:pathLst>
                <a:path w="716" h="549" extrusionOk="0">
                  <a:moveTo>
                    <a:pt x="358" y="1"/>
                  </a:moveTo>
                  <a:cubicBezTo>
                    <a:pt x="1" y="1"/>
                    <a:pt x="1" y="549"/>
                    <a:pt x="358" y="549"/>
                  </a:cubicBezTo>
                  <a:cubicBezTo>
                    <a:pt x="715" y="549"/>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0"/>
            <p:cNvSpPr/>
            <p:nvPr/>
          </p:nvSpPr>
          <p:spPr>
            <a:xfrm rot="10800000" flipH="1">
              <a:off x="7553694" y="1705177"/>
              <a:ext cx="17142" cy="13187"/>
            </a:xfrm>
            <a:custGeom>
              <a:avLst/>
              <a:gdLst/>
              <a:ahLst/>
              <a:cxnLst/>
              <a:rect l="l" t="t" r="r" b="b"/>
              <a:pathLst>
                <a:path w="156" h="120" extrusionOk="0">
                  <a:moveTo>
                    <a:pt x="72" y="0"/>
                  </a:moveTo>
                  <a:cubicBezTo>
                    <a:pt x="0" y="0"/>
                    <a:pt x="0" y="119"/>
                    <a:pt x="72" y="119"/>
                  </a:cubicBezTo>
                  <a:cubicBezTo>
                    <a:pt x="155" y="119"/>
                    <a:pt x="155"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0"/>
            <p:cNvSpPr/>
            <p:nvPr/>
          </p:nvSpPr>
          <p:spPr>
            <a:xfrm rot="10800000" flipH="1">
              <a:off x="7807532" y="1682979"/>
              <a:ext cx="73295" cy="56372"/>
            </a:xfrm>
            <a:custGeom>
              <a:avLst/>
              <a:gdLst/>
              <a:ahLst/>
              <a:cxnLst/>
              <a:rect l="l" t="t" r="r" b="b"/>
              <a:pathLst>
                <a:path w="667" h="513" extrusionOk="0">
                  <a:moveTo>
                    <a:pt x="334" y="1"/>
                  </a:moveTo>
                  <a:cubicBezTo>
                    <a:pt x="0" y="1"/>
                    <a:pt x="0" y="513"/>
                    <a:pt x="334" y="513"/>
                  </a:cubicBezTo>
                  <a:cubicBezTo>
                    <a:pt x="667" y="513"/>
                    <a:pt x="667"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0"/>
            <p:cNvSpPr/>
            <p:nvPr/>
          </p:nvSpPr>
          <p:spPr>
            <a:xfrm rot="10800000" flipH="1">
              <a:off x="7480399" y="1820338"/>
              <a:ext cx="108679" cy="85163"/>
            </a:xfrm>
            <a:custGeom>
              <a:avLst/>
              <a:gdLst/>
              <a:ahLst/>
              <a:cxnLst/>
              <a:rect l="l" t="t" r="r" b="b"/>
              <a:pathLst>
                <a:path w="989" h="775" extrusionOk="0">
                  <a:moveTo>
                    <a:pt x="489" y="1"/>
                  </a:moveTo>
                  <a:cubicBezTo>
                    <a:pt x="1" y="1"/>
                    <a:pt x="1" y="775"/>
                    <a:pt x="489" y="775"/>
                  </a:cubicBezTo>
                  <a:cubicBezTo>
                    <a:pt x="989" y="775"/>
                    <a:pt x="989"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0"/>
            <p:cNvSpPr/>
            <p:nvPr/>
          </p:nvSpPr>
          <p:spPr>
            <a:xfrm rot="10800000" flipH="1">
              <a:off x="7747314" y="1936818"/>
              <a:ext cx="111316" cy="86372"/>
            </a:xfrm>
            <a:custGeom>
              <a:avLst/>
              <a:gdLst/>
              <a:ahLst/>
              <a:cxnLst/>
              <a:rect l="l" t="t" r="r" b="b"/>
              <a:pathLst>
                <a:path w="1013" h="786" extrusionOk="0">
                  <a:moveTo>
                    <a:pt x="512" y="0"/>
                  </a:moveTo>
                  <a:cubicBezTo>
                    <a:pt x="0" y="0"/>
                    <a:pt x="0" y="786"/>
                    <a:pt x="512" y="786"/>
                  </a:cubicBezTo>
                  <a:cubicBezTo>
                    <a:pt x="1013" y="786"/>
                    <a:pt x="1013"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0"/>
            <p:cNvSpPr/>
            <p:nvPr/>
          </p:nvSpPr>
          <p:spPr>
            <a:xfrm rot="10800000" flipH="1">
              <a:off x="7411061" y="1673859"/>
              <a:ext cx="81207" cy="62856"/>
            </a:xfrm>
            <a:custGeom>
              <a:avLst/>
              <a:gdLst/>
              <a:ahLst/>
              <a:cxnLst/>
              <a:rect l="l" t="t" r="r" b="b"/>
              <a:pathLst>
                <a:path w="739" h="572" extrusionOk="0">
                  <a:moveTo>
                    <a:pt x="370" y="1"/>
                  </a:moveTo>
                  <a:cubicBezTo>
                    <a:pt x="1" y="1"/>
                    <a:pt x="1" y="572"/>
                    <a:pt x="370" y="572"/>
                  </a:cubicBezTo>
                  <a:cubicBezTo>
                    <a:pt x="739" y="572"/>
                    <a:pt x="739"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0"/>
            <p:cNvSpPr/>
            <p:nvPr/>
          </p:nvSpPr>
          <p:spPr>
            <a:xfrm rot="10800000" flipH="1">
              <a:off x="7367875" y="1379472"/>
              <a:ext cx="57691" cy="44504"/>
            </a:xfrm>
            <a:custGeom>
              <a:avLst/>
              <a:gdLst/>
              <a:ahLst/>
              <a:cxnLst/>
              <a:rect l="l" t="t" r="r" b="b"/>
              <a:pathLst>
                <a:path w="525" h="405" extrusionOk="0">
                  <a:moveTo>
                    <a:pt x="263" y="0"/>
                  </a:moveTo>
                  <a:cubicBezTo>
                    <a:pt x="1" y="0"/>
                    <a:pt x="1" y="405"/>
                    <a:pt x="263" y="405"/>
                  </a:cubicBezTo>
                  <a:cubicBezTo>
                    <a:pt x="525" y="405"/>
                    <a:pt x="525"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0"/>
            <p:cNvSpPr/>
            <p:nvPr/>
          </p:nvSpPr>
          <p:spPr>
            <a:xfrm rot="10800000" flipH="1">
              <a:off x="7844125" y="1545621"/>
              <a:ext cx="59010" cy="56372"/>
            </a:xfrm>
            <a:custGeom>
              <a:avLst/>
              <a:gdLst/>
              <a:ahLst/>
              <a:cxnLst/>
              <a:rect l="l" t="t" r="r" b="b"/>
              <a:pathLst>
                <a:path w="537" h="513" extrusionOk="0">
                  <a:moveTo>
                    <a:pt x="251" y="1"/>
                  </a:moveTo>
                  <a:cubicBezTo>
                    <a:pt x="203" y="1"/>
                    <a:pt x="167" y="13"/>
                    <a:pt x="120" y="37"/>
                  </a:cubicBezTo>
                  <a:cubicBezTo>
                    <a:pt x="84" y="60"/>
                    <a:pt x="60" y="84"/>
                    <a:pt x="36" y="132"/>
                  </a:cubicBezTo>
                  <a:cubicBezTo>
                    <a:pt x="12" y="168"/>
                    <a:pt x="1" y="215"/>
                    <a:pt x="1" y="251"/>
                  </a:cubicBezTo>
                  <a:cubicBezTo>
                    <a:pt x="1" y="298"/>
                    <a:pt x="12" y="346"/>
                    <a:pt x="36" y="382"/>
                  </a:cubicBezTo>
                  <a:cubicBezTo>
                    <a:pt x="60" y="418"/>
                    <a:pt x="84" y="453"/>
                    <a:pt x="120" y="477"/>
                  </a:cubicBezTo>
                  <a:cubicBezTo>
                    <a:pt x="167" y="501"/>
                    <a:pt x="203" y="513"/>
                    <a:pt x="251" y="513"/>
                  </a:cubicBezTo>
                  <a:cubicBezTo>
                    <a:pt x="298" y="513"/>
                    <a:pt x="334" y="501"/>
                    <a:pt x="382" y="477"/>
                  </a:cubicBezTo>
                  <a:cubicBezTo>
                    <a:pt x="393" y="465"/>
                    <a:pt x="417" y="453"/>
                    <a:pt x="429" y="453"/>
                  </a:cubicBezTo>
                  <a:cubicBezTo>
                    <a:pt x="465" y="429"/>
                    <a:pt x="489" y="406"/>
                    <a:pt x="513" y="370"/>
                  </a:cubicBezTo>
                  <a:cubicBezTo>
                    <a:pt x="524" y="334"/>
                    <a:pt x="536" y="298"/>
                    <a:pt x="536" y="263"/>
                  </a:cubicBezTo>
                  <a:cubicBezTo>
                    <a:pt x="536" y="215"/>
                    <a:pt x="524" y="179"/>
                    <a:pt x="513" y="144"/>
                  </a:cubicBezTo>
                  <a:cubicBezTo>
                    <a:pt x="489" y="108"/>
                    <a:pt x="465" y="84"/>
                    <a:pt x="429" y="60"/>
                  </a:cubicBezTo>
                  <a:cubicBezTo>
                    <a:pt x="417" y="48"/>
                    <a:pt x="393" y="48"/>
                    <a:pt x="382" y="37"/>
                  </a:cubicBezTo>
                  <a:cubicBezTo>
                    <a:pt x="334" y="13"/>
                    <a:pt x="29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0"/>
            <p:cNvSpPr/>
            <p:nvPr/>
          </p:nvSpPr>
          <p:spPr>
            <a:xfrm rot="10800000" flipH="1">
              <a:off x="7925221" y="1761438"/>
              <a:ext cx="85163" cy="65603"/>
            </a:xfrm>
            <a:custGeom>
              <a:avLst/>
              <a:gdLst/>
              <a:ahLst/>
              <a:cxnLst/>
              <a:rect l="l" t="t" r="r" b="b"/>
              <a:pathLst>
                <a:path w="775" h="597" extrusionOk="0">
                  <a:moveTo>
                    <a:pt x="394" y="1"/>
                  </a:moveTo>
                  <a:cubicBezTo>
                    <a:pt x="1" y="1"/>
                    <a:pt x="1" y="596"/>
                    <a:pt x="394" y="596"/>
                  </a:cubicBezTo>
                  <a:cubicBezTo>
                    <a:pt x="775" y="596"/>
                    <a:pt x="775"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0"/>
            <p:cNvSpPr/>
            <p:nvPr/>
          </p:nvSpPr>
          <p:spPr>
            <a:xfrm rot="10800000" flipH="1">
              <a:off x="8045657" y="1425185"/>
              <a:ext cx="79888" cy="62966"/>
            </a:xfrm>
            <a:custGeom>
              <a:avLst/>
              <a:gdLst/>
              <a:ahLst/>
              <a:cxnLst/>
              <a:rect l="l" t="t" r="r" b="b"/>
              <a:pathLst>
                <a:path w="727" h="573" extrusionOk="0">
                  <a:moveTo>
                    <a:pt x="357" y="1"/>
                  </a:moveTo>
                  <a:cubicBezTo>
                    <a:pt x="0" y="1"/>
                    <a:pt x="0" y="572"/>
                    <a:pt x="357" y="572"/>
                  </a:cubicBezTo>
                  <a:cubicBezTo>
                    <a:pt x="726" y="572"/>
                    <a:pt x="72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0"/>
            <p:cNvSpPr/>
            <p:nvPr/>
          </p:nvSpPr>
          <p:spPr>
            <a:xfrm rot="10800000" flipH="1">
              <a:off x="7812697" y="1269475"/>
              <a:ext cx="76042" cy="59010"/>
            </a:xfrm>
            <a:custGeom>
              <a:avLst/>
              <a:gdLst/>
              <a:ahLst/>
              <a:cxnLst/>
              <a:rect l="l" t="t" r="r" b="b"/>
              <a:pathLst>
                <a:path w="692" h="537" extrusionOk="0">
                  <a:moveTo>
                    <a:pt x="346" y="0"/>
                  </a:moveTo>
                  <a:cubicBezTo>
                    <a:pt x="13" y="12"/>
                    <a:pt x="1" y="536"/>
                    <a:pt x="346" y="536"/>
                  </a:cubicBezTo>
                  <a:cubicBezTo>
                    <a:pt x="691" y="536"/>
                    <a:pt x="691"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0"/>
            <p:cNvSpPr/>
            <p:nvPr/>
          </p:nvSpPr>
          <p:spPr>
            <a:xfrm rot="10800000" flipH="1">
              <a:off x="8001153" y="1573092"/>
              <a:ext cx="70768" cy="77251"/>
            </a:xfrm>
            <a:custGeom>
              <a:avLst/>
              <a:gdLst/>
              <a:ahLst/>
              <a:cxnLst/>
              <a:rect l="l" t="t" r="r" b="b"/>
              <a:pathLst>
                <a:path w="644" h="703" extrusionOk="0">
                  <a:moveTo>
                    <a:pt x="322" y="0"/>
                  </a:moveTo>
                  <a:cubicBezTo>
                    <a:pt x="298" y="12"/>
                    <a:pt x="262" y="12"/>
                    <a:pt x="238" y="12"/>
                  </a:cubicBezTo>
                  <a:cubicBezTo>
                    <a:pt x="191" y="36"/>
                    <a:pt x="143" y="60"/>
                    <a:pt x="107" y="96"/>
                  </a:cubicBezTo>
                  <a:cubicBezTo>
                    <a:pt x="84" y="119"/>
                    <a:pt x="72" y="143"/>
                    <a:pt x="48" y="167"/>
                  </a:cubicBezTo>
                  <a:cubicBezTo>
                    <a:pt x="24" y="215"/>
                    <a:pt x="12" y="262"/>
                    <a:pt x="12" y="322"/>
                  </a:cubicBezTo>
                  <a:cubicBezTo>
                    <a:pt x="12" y="346"/>
                    <a:pt x="12" y="358"/>
                    <a:pt x="0" y="381"/>
                  </a:cubicBezTo>
                  <a:cubicBezTo>
                    <a:pt x="0" y="429"/>
                    <a:pt x="12" y="465"/>
                    <a:pt x="36" y="500"/>
                  </a:cubicBezTo>
                  <a:cubicBezTo>
                    <a:pt x="48" y="548"/>
                    <a:pt x="72" y="584"/>
                    <a:pt x="96" y="608"/>
                  </a:cubicBezTo>
                  <a:cubicBezTo>
                    <a:pt x="131" y="643"/>
                    <a:pt x="167" y="667"/>
                    <a:pt x="203" y="679"/>
                  </a:cubicBezTo>
                  <a:cubicBezTo>
                    <a:pt x="238" y="691"/>
                    <a:pt x="286" y="703"/>
                    <a:pt x="322" y="703"/>
                  </a:cubicBezTo>
                  <a:cubicBezTo>
                    <a:pt x="357" y="703"/>
                    <a:pt x="381" y="691"/>
                    <a:pt x="417" y="691"/>
                  </a:cubicBezTo>
                  <a:cubicBezTo>
                    <a:pt x="465" y="679"/>
                    <a:pt x="512" y="643"/>
                    <a:pt x="548" y="608"/>
                  </a:cubicBezTo>
                  <a:cubicBezTo>
                    <a:pt x="572" y="584"/>
                    <a:pt x="584" y="572"/>
                    <a:pt x="608" y="548"/>
                  </a:cubicBezTo>
                  <a:cubicBezTo>
                    <a:pt x="631" y="488"/>
                    <a:pt x="643" y="441"/>
                    <a:pt x="643" y="381"/>
                  </a:cubicBezTo>
                  <a:cubicBezTo>
                    <a:pt x="643" y="358"/>
                    <a:pt x="643" y="346"/>
                    <a:pt x="643" y="322"/>
                  </a:cubicBezTo>
                  <a:cubicBezTo>
                    <a:pt x="643" y="274"/>
                    <a:pt x="631" y="238"/>
                    <a:pt x="619" y="203"/>
                  </a:cubicBezTo>
                  <a:cubicBezTo>
                    <a:pt x="596" y="155"/>
                    <a:pt x="584" y="119"/>
                    <a:pt x="548" y="96"/>
                  </a:cubicBezTo>
                  <a:cubicBezTo>
                    <a:pt x="524" y="60"/>
                    <a:pt x="488" y="48"/>
                    <a:pt x="453" y="36"/>
                  </a:cubicBezTo>
                  <a:cubicBezTo>
                    <a:pt x="405" y="12"/>
                    <a:pt x="369"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0"/>
            <p:cNvSpPr/>
            <p:nvPr/>
          </p:nvSpPr>
          <p:spPr>
            <a:xfrm rot="10800000" flipH="1">
              <a:off x="8278507" y="1346726"/>
              <a:ext cx="53735" cy="41977"/>
            </a:xfrm>
            <a:custGeom>
              <a:avLst/>
              <a:gdLst/>
              <a:ahLst/>
              <a:cxnLst/>
              <a:rect l="l" t="t" r="r" b="b"/>
              <a:pathLst>
                <a:path w="489" h="382" extrusionOk="0">
                  <a:moveTo>
                    <a:pt x="250" y="1"/>
                  </a:moveTo>
                  <a:cubicBezTo>
                    <a:pt x="0" y="1"/>
                    <a:pt x="0" y="382"/>
                    <a:pt x="250" y="382"/>
                  </a:cubicBezTo>
                  <a:cubicBezTo>
                    <a:pt x="489" y="382"/>
                    <a:pt x="489"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0"/>
            <p:cNvSpPr/>
            <p:nvPr/>
          </p:nvSpPr>
          <p:spPr>
            <a:xfrm rot="10800000" flipH="1">
              <a:off x="8163346" y="1571774"/>
              <a:ext cx="78679" cy="60218"/>
            </a:xfrm>
            <a:custGeom>
              <a:avLst/>
              <a:gdLst/>
              <a:ahLst/>
              <a:cxnLst/>
              <a:rect l="l" t="t" r="r" b="b"/>
              <a:pathLst>
                <a:path w="716" h="548" extrusionOk="0">
                  <a:moveTo>
                    <a:pt x="358" y="0"/>
                  </a:moveTo>
                  <a:cubicBezTo>
                    <a:pt x="1" y="0"/>
                    <a:pt x="1" y="548"/>
                    <a:pt x="358" y="548"/>
                  </a:cubicBezTo>
                  <a:cubicBezTo>
                    <a:pt x="715" y="548"/>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0"/>
            <p:cNvSpPr/>
            <p:nvPr/>
          </p:nvSpPr>
          <p:spPr>
            <a:xfrm rot="10800000" flipH="1">
              <a:off x="8162027" y="1866161"/>
              <a:ext cx="81207" cy="62856"/>
            </a:xfrm>
            <a:custGeom>
              <a:avLst/>
              <a:gdLst/>
              <a:ahLst/>
              <a:cxnLst/>
              <a:rect l="l" t="t" r="r" b="b"/>
              <a:pathLst>
                <a:path w="739" h="572" extrusionOk="0">
                  <a:moveTo>
                    <a:pt x="370" y="0"/>
                  </a:moveTo>
                  <a:cubicBezTo>
                    <a:pt x="1" y="0"/>
                    <a:pt x="1" y="572"/>
                    <a:pt x="370" y="572"/>
                  </a:cubicBezTo>
                  <a:cubicBezTo>
                    <a:pt x="739" y="572"/>
                    <a:pt x="739"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0"/>
            <p:cNvSpPr/>
            <p:nvPr/>
          </p:nvSpPr>
          <p:spPr>
            <a:xfrm rot="10800000" flipH="1">
              <a:off x="7885991" y="1892314"/>
              <a:ext cx="68130" cy="52416"/>
            </a:xfrm>
            <a:custGeom>
              <a:avLst/>
              <a:gdLst/>
              <a:ahLst/>
              <a:cxnLst/>
              <a:rect l="l" t="t" r="r" b="b"/>
              <a:pathLst>
                <a:path w="620" h="477" extrusionOk="0">
                  <a:moveTo>
                    <a:pt x="310" y="0"/>
                  </a:moveTo>
                  <a:cubicBezTo>
                    <a:pt x="1" y="0"/>
                    <a:pt x="1" y="477"/>
                    <a:pt x="310" y="477"/>
                  </a:cubicBezTo>
                  <a:cubicBezTo>
                    <a:pt x="620" y="477"/>
                    <a:pt x="620"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0"/>
            <p:cNvSpPr/>
            <p:nvPr/>
          </p:nvSpPr>
          <p:spPr>
            <a:xfrm rot="10800000" flipH="1">
              <a:off x="8049503" y="2084616"/>
              <a:ext cx="85163" cy="65493"/>
            </a:xfrm>
            <a:custGeom>
              <a:avLst/>
              <a:gdLst/>
              <a:ahLst/>
              <a:cxnLst/>
              <a:rect l="l" t="t" r="r" b="b"/>
              <a:pathLst>
                <a:path w="775" h="596" extrusionOk="0">
                  <a:moveTo>
                    <a:pt x="394" y="0"/>
                  </a:moveTo>
                  <a:cubicBezTo>
                    <a:pt x="13" y="0"/>
                    <a:pt x="1" y="595"/>
                    <a:pt x="394" y="595"/>
                  </a:cubicBezTo>
                  <a:cubicBezTo>
                    <a:pt x="775" y="595"/>
                    <a:pt x="77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0"/>
            <p:cNvSpPr/>
            <p:nvPr/>
          </p:nvSpPr>
          <p:spPr>
            <a:xfrm rot="10800000" flipH="1">
              <a:off x="8086205" y="2301752"/>
              <a:ext cx="95602" cy="73405"/>
            </a:xfrm>
            <a:custGeom>
              <a:avLst/>
              <a:gdLst/>
              <a:ahLst/>
              <a:cxnLst/>
              <a:rect l="l" t="t" r="r" b="b"/>
              <a:pathLst>
                <a:path w="870" h="668" extrusionOk="0">
                  <a:moveTo>
                    <a:pt x="429" y="0"/>
                  </a:moveTo>
                  <a:cubicBezTo>
                    <a:pt x="0" y="0"/>
                    <a:pt x="0" y="667"/>
                    <a:pt x="429" y="667"/>
                  </a:cubicBezTo>
                  <a:cubicBezTo>
                    <a:pt x="869" y="667"/>
                    <a:pt x="86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0"/>
            <p:cNvSpPr/>
            <p:nvPr/>
          </p:nvSpPr>
          <p:spPr>
            <a:xfrm rot="10800000" flipH="1">
              <a:off x="7670174" y="2181426"/>
              <a:ext cx="86372" cy="65493"/>
            </a:xfrm>
            <a:custGeom>
              <a:avLst/>
              <a:gdLst/>
              <a:ahLst/>
              <a:cxnLst/>
              <a:rect l="l" t="t" r="r" b="b"/>
              <a:pathLst>
                <a:path w="786" h="596" extrusionOk="0">
                  <a:moveTo>
                    <a:pt x="393" y="0"/>
                  </a:moveTo>
                  <a:cubicBezTo>
                    <a:pt x="0" y="0"/>
                    <a:pt x="0" y="595"/>
                    <a:pt x="393" y="595"/>
                  </a:cubicBezTo>
                  <a:cubicBezTo>
                    <a:pt x="786" y="595"/>
                    <a:pt x="78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0"/>
            <p:cNvSpPr/>
            <p:nvPr/>
          </p:nvSpPr>
          <p:spPr>
            <a:xfrm rot="10800000" flipH="1">
              <a:off x="7484355" y="2085934"/>
              <a:ext cx="45933" cy="35494"/>
            </a:xfrm>
            <a:custGeom>
              <a:avLst/>
              <a:gdLst/>
              <a:ahLst/>
              <a:cxnLst/>
              <a:rect l="l" t="t" r="r" b="b"/>
              <a:pathLst>
                <a:path w="418" h="323" extrusionOk="0">
                  <a:moveTo>
                    <a:pt x="192" y="1"/>
                  </a:moveTo>
                  <a:cubicBezTo>
                    <a:pt x="0" y="1"/>
                    <a:pt x="4" y="323"/>
                    <a:pt x="203" y="323"/>
                  </a:cubicBezTo>
                  <a:cubicBezTo>
                    <a:pt x="417" y="323"/>
                    <a:pt x="417" y="1"/>
                    <a:pt x="203" y="1"/>
                  </a:cubicBezTo>
                  <a:cubicBezTo>
                    <a:pt x="199" y="1"/>
                    <a:pt x="196"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0"/>
            <p:cNvSpPr/>
            <p:nvPr/>
          </p:nvSpPr>
          <p:spPr>
            <a:xfrm rot="10800000" flipH="1">
              <a:off x="7791818" y="2617127"/>
              <a:ext cx="64174" cy="48460"/>
            </a:xfrm>
            <a:custGeom>
              <a:avLst/>
              <a:gdLst/>
              <a:ahLst/>
              <a:cxnLst/>
              <a:rect l="l" t="t" r="r" b="b"/>
              <a:pathLst>
                <a:path w="584" h="441" extrusionOk="0">
                  <a:moveTo>
                    <a:pt x="286" y="0"/>
                  </a:moveTo>
                  <a:cubicBezTo>
                    <a:pt x="0" y="0"/>
                    <a:pt x="0" y="441"/>
                    <a:pt x="286" y="441"/>
                  </a:cubicBezTo>
                  <a:cubicBezTo>
                    <a:pt x="584" y="441"/>
                    <a:pt x="584"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0"/>
            <p:cNvSpPr/>
            <p:nvPr/>
          </p:nvSpPr>
          <p:spPr>
            <a:xfrm rot="10800000" flipH="1">
              <a:off x="7484355" y="2516361"/>
              <a:ext cx="72086" cy="56372"/>
            </a:xfrm>
            <a:custGeom>
              <a:avLst/>
              <a:gdLst/>
              <a:ahLst/>
              <a:cxnLst/>
              <a:rect l="l" t="t" r="r" b="b"/>
              <a:pathLst>
                <a:path w="656" h="513" extrusionOk="0">
                  <a:moveTo>
                    <a:pt x="334" y="0"/>
                  </a:moveTo>
                  <a:cubicBezTo>
                    <a:pt x="0" y="0"/>
                    <a:pt x="0" y="512"/>
                    <a:pt x="334" y="512"/>
                  </a:cubicBezTo>
                  <a:cubicBezTo>
                    <a:pt x="655" y="512"/>
                    <a:pt x="65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0"/>
            <p:cNvSpPr/>
            <p:nvPr/>
          </p:nvSpPr>
          <p:spPr>
            <a:xfrm rot="10800000" flipH="1">
              <a:off x="7619076" y="2822506"/>
              <a:ext cx="65493" cy="72086"/>
            </a:xfrm>
            <a:custGeom>
              <a:avLst/>
              <a:gdLst/>
              <a:ahLst/>
              <a:cxnLst/>
              <a:rect l="l" t="t" r="r" b="b"/>
              <a:pathLst>
                <a:path w="596" h="656" extrusionOk="0">
                  <a:moveTo>
                    <a:pt x="298" y="0"/>
                  </a:moveTo>
                  <a:cubicBezTo>
                    <a:pt x="263" y="0"/>
                    <a:pt x="239" y="12"/>
                    <a:pt x="215" y="12"/>
                  </a:cubicBezTo>
                  <a:cubicBezTo>
                    <a:pt x="167" y="24"/>
                    <a:pt x="120" y="48"/>
                    <a:pt x="84" y="96"/>
                  </a:cubicBezTo>
                  <a:cubicBezTo>
                    <a:pt x="72" y="108"/>
                    <a:pt x="48" y="131"/>
                    <a:pt x="36" y="155"/>
                  </a:cubicBezTo>
                  <a:cubicBezTo>
                    <a:pt x="13" y="203"/>
                    <a:pt x="1" y="251"/>
                    <a:pt x="1" y="298"/>
                  </a:cubicBezTo>
                  <a:cubicBezTo>
                    <a:pt x="1" y="322"/>
                    <a:pt x="1" y="346"/>
                    <a:pt x="1" y="370"/>
                  </a:cubicBezTo>
                  <a:cubicBezTo>
                    <a:pt x="1" y="405"/>
                    <a:pt x="13" y="441"/>
                    <a:pt x="24" y="477"/>
                  </a:cubicBezTo>
                  <a:cubicBezTo>
                    <a:pt x="36" y="512"/>
                    <a:pt x="60" y="548"/>
                    <a:pt x="84" y="572"/>
                  </a:cubicBezTo>
                  <a:cubicBezTo>
                    <a:pt x="120" y="596"/>
                    <a:pt x="144" y="620"/>
                    <a:pt x="179" y="632"/>
                  </a:cubicBezTo>
                  <a:cubicBezTo>
                    <a:pt x="215" y="655"/>
                    <a:pt x="263" y="655"/>
                    <a:pt x="298" y="655"/>
                  </a:cubicBezTo>
                  <a:cubicBezTo>
                    <a:pt x="322" y="655"/>
                    <a:pt x="346" y="655"/>
                    <a:pt x="382" y="643"/>
                  </a:cubicBezTo>
                  <a:cubicBezTo>
                    <a:pt x="429" y="632"/>
                    <a:pt x="465" y="608"/>
                    <a:pt x="501" y="572"/>
                  </a:cubicBezTo>
                  <a:cubicBezTo>
                    <a:pt x="525" y="548"/>
                    <a:pt x="536" y="536"/>
                    <a:pt x="548" y="512"/>
                  </a:cubicBezTo>
                  <a:cubicBezTo>
                    <a:pt x="572" y="465"/>
                    <a:pt x="584" y="417"/>
                    <a:pt x="584" y="358"/>
                  </a:cubicBezTo>
                  <a:cubicBezTo>
                    <a:pt x="596" y="346"/>
                    <a:pt x="596" y="322"/>
                    <a:pt x="596" y="298"/>
                  </a:cubicBezTo>
                  <a:cubicBezTo>
                    <a:pt x="596" y="262"/>
                    <a:pt x="584" y="227"/>
                    <a:pt x="572" y="191"/>
                  </a:cubicBezTo>
                  <a:cubicBezTo>
                    <a:pt x="560" y="143"/>
                    <a:pt x="536" y="120"/>
                    <a:pt x="501" y="84"/>
                  </a:cubicBezTo>
                  <a:cubicBezTo>
                    <a:pt x="477" y="60"/>
                    <a:pt x="441" y="36"/>
                    <a:pt x="405" y="24"/>
                  </a:cubicBezTo>
                  <a:cubicBezTo>
                    <a:pt x="370" y="12"/>
                    <a:pt x="33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0"/>
            <p:cNvSpPr/>
            <p:nvPr/>
          </p:nvSpPr>
          <p:spPr>
            <a:xfrm rot="10800000" flipH="1">
              <a:off x="7435895" y="2839538"/>
              <a:ext cx="73405" cy="57691"/>
            </a:xfrm>
            <a:custGeom>
              <a:avLst/>
              <a:gdLst/>
              <a:ahLst/>
              <a:cxnLst/>
              <a:rect l="l" t="t" r="r" b="b"/>
              <a:pathLst>
                <a:path w="668" h="525" extrusionOk="0">
                  <a:moveTo>
                    <a:pt x="334" y="1"/>
                  </a:moveTo>
                  <a:cubicBezTo>
                    <a:pt x="1" y="1"/>
                    <a:pt x="1" y="525"/>
                    <a:pt x="334" y="525"/>
                  </a:cubicBezTo>
                  <a:cubicBezTo>
                    <a:pt x="668" y="525"/>
                    <a:pt x="66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0"/>
            <p:cNvSpPr/>
            <p:nvPr/>
          </p:nvSpPr>
          <p:spPr>
            <a:xfrm rot="10800000" flipH="1">
              <a:off x="7541936" y="3050191"/>
              <a:ext cx="81207" cy="62856"/>
            </a:xfrm>
            <a:custGeom>
              <a:avLst/>
              <a:gdLst/>
              <a:ahLst/>
              <a:cxnLst/>
              <a:rect l="l" t="t" r="r" b="b"/>
              <a:pathLst>
                <a:path w="739" h="572" extrusionOk="0">
                  <a:moveTo>
                    <a:pt x="369" y="0"/>
                  </a:moveTo>
                  <a:cubicBezTo>
                    <a:pt x="0" y="0"/>
                    <a:pt x="0" y="572"/>
                    <a:pt x="369" y="572"/>
                  </a:cubicBezTo>
                  <a:cubicBezTo>
                    <a:pt x="738" y="572"/>
                    <a:pt x="738" y="0"/>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0"/>
            <p:cNvSpPr/>
            <p:nvPr/>
          </p:nvSpPr>
          <p:spPr>
            <a:xfrm rot="10800000" flipH="1">
              <a:off x="7496113" y="3269965"/>
              <a:ext cx="62856" cy="49889"/>
            </a:xfrm>
            <a:custGeom>
              <a:avLst/>
              <a:gdLst/>
              <a:ahLst/>
              <a:cxnLst/>
              <a:rect l="l" t="t" r="r" b="b"/>
              <a:pathLst>
                <a:path w="572" h="454" extrusionOk="0">
                  <a:moveTo>
                    <a:pt x="286" y="1"/>
                  </a:moveTo>
                  <a:cubicBezTo>
                    <a:pt x="0" y="1"/>
                    <a:pt x="0" y="453"/>
                    <a:pt x="286" y="453"/>
                  </a:cubicBezTo>
                  <a:cubicBezTo>
                    <a:pt x="572" y="453"/>
                    <a:pt x="572" y="1"/>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0"/>
            <p:cNvSpPr/>
            <p:nvPr/>
          </p:nvSpPr>
          <p:spPr>
            <a:xfrm rot="10800000" flipH="1">
              <a:off x="7728963" y="2465373"/>
              <a:ext cx="78679" cy="61537"/>
            </a:xfrm>
            <a:custGeom>
              <a:avLst/>
              <a:gdLst/>
              <a:ahLst/>
              <a:cxnLst/>
              <a:rect l="l" t="t" r="r" b="b"/>
              <a:pathLst>
                <a:path w="716" h="560" extrusionOk="0">
                  <a:moveTo>
                    <a:pt x="358" y="0"/>
                  </a:moveTo>
                  <a:cubicBezTo>
                    <a:pt x="1" y="0"/>
                    <a:pt x="1" y="560"/>
                    <a:pt x="358" y="560"/>
                  </a:cubicBezTo>
                  <a:cubicBezTo>
                    <a:pt x="715" y="560"/>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0"/>
            <p:cNvSpPr/>
            <p:nvPr/>
          </p:nvSpPr>
          <p:spPr>
            <a:xfrm rot="10800000" flipH="1">
              <a:off x="8571575" y="1430459"/>
              <a:ext cx="87800" cy="66812"/>
            </a:xfrm>
            <a:custGeom>
              <a:avLst/>
              <a:gdLst/>
              <a:ahLst/>
              <a:cxnLst/>
              <a:rect l="l" t="t" r="r" b="b"/>
              <a:pathLst>
                <a:path w="799" h="608" extrusionOk="0">
                  <a:moveTo>
                    <a:pt x="405" y="0"/>
                  </a:moveTo>
                  <a:cubicBezTo>
                    <a:pt x="0" y="0"/>
                    <a:pt x="0" y="608"/>
                    <a:pt x="405" y="608"/>
                  </a:cubicBezTo>
                  <a:cubicBezTo>
                    <a:pt x="798" y="608"/>
                    <a:pt x="798"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16">
    <p:spTree>
      <p:nvGrpSpPr>
        <p:cNvPr id="1" name="Shape 876"/>
        <p:cNvGrpSpPr/>
        <p:nvPr/>
      </p:nvGrpSpPr>
      <p:grpSpPr>
        <a:xfrm>
          <a:off x="0" y="0"/>
          <a:ext cx="0" cy="0"/>
          <a:chOff x="0" y="0"/>
          <a:chExt cx="0" cy="0"/>
        </a:xfrm>
      </p:grpSpPr>
      <p:pic>
        <p:nvPicPr>
          <p:cNvPr id="877" name="Google Shape;877;p21"/>
          <p:cNvPicPr preferRelativeResize="0"/>
          <p:nvPr/>
        </p:nvPicPr>
        <p:blipFill rotWithShape="1">
          <a:blip r:embed="rId2">
            <a:alphaModFix amt="90000"/>
          </a:blip>
          <a:srcRect l="40584" t="31049" r="11511" b="34246"/>
          <a:stretch/>
        </p:blipFill>
        <p:spPr>
          <a:xfrm>
            <a:off x="6520600" y="-380812"/>
            <a:ext cx="4063200" cy="1655775"/>
          </a:xfrm>
          <a:prstGeom prst="rect">
            <a:avLst/>
          </a:prstGeom>
          <a:noFill/>
          <a:ln>
            <a:noFill/>
          </a:ln>
        </p:spPr>
      </p:pic>
      <p:pic>
        <p:nvPicPr>
          <p:cNvPr id="878" name="Google Shape;878;p21"/>
          <p:cNvPicPr preferRelativeResize="0"/>
          <p:nvPr/>
        </p:nvPicPr>
        <p:blipFill rotWithShape="1">
          <a:blip r:embed="rId3">
            <a:alphaModFix amt="68000"/>
          </a:blip>
          <a:srcRect l="34546" t="34930" r="34246" b="45890"/>
          <a:stretch/>
        </p:blipFill>
        <p:spPr>
          <a:xfrm rot="10800000">
            <a:off x="7126463" y="271287"/>
            <a:ext cx="4042574" cy="1397426"/>
          </a:xfrm>
          <a:prstGeom prst="rect">
            <a:avLst/>
          </a:prstGeom>
          <a:noFill/>
          <a:ln>
            <a:noFill/>
          </a:ln>
        </p:spPr>
      </p:pic>
      <p:sp>
        <p:nvSpPr>
          <p:cNvPr id="879" name="Google Shape;879;p21"/>
          <p:cNvSpPr/>
          <p:nvPr/>
        </p:nvSpPr>
        <p:spPr>
          <a:xfrm rot="10800000" flipH="1">
            <a:off x="246775" y="-76127"/>
            <a:ext cx="539181" cy="4720851"/>
          </a:xfrm>
          <a:custGeom>
            <a:avLst/>
            <a:gdLst/>
            <a:ahLst/>
            <a:cxnLst/>
            <a:rect l="l" t="t" r="r" b="b"/>
            <a:pathLst>
              <a:path w="6297" h="81945" extrusionOk="0">
                <a:moveTo>
                  <a:pt x="6180" y="1"/>
                </a:moveTo>
                <a:cubicBezTo>
                  <a:pt x="6157" y="1"/>
                  <a:pt x="6134" y="12"/>
                  <a:pt x="6120" y="41"/>
                </a:cubicBezTo>
                <a:cubicBezTo>
                  <a:pt x="4810" y="2327"/>
                  <a:pt x="3608" y="4672"/>
                  <a:pt x="2513" y="7065"/>
                </a:cubicBezTo>
                <a:cubicBezTo>
                  <a:pt x="1989" y="8220"/>
                  <a:pt x="1477" y="9387"/>
                  <a:pt x="989" y="10554"/>
                </a:cubicBezTo>
                <a:cubicBezTo>
                  <a:pt x="536" y="11673"/>
                  <a:pt x="0" y="12828"/>
                  <a:pt x="119" y="14066"/>
                </a:cubicBezTo>
                <a:cubicBezTo>
                  <a:pt x="167" y="14673"/>
                  <a:pt x="346" y="15269"/>
                  <a:pt x="512" y="15864"/>
                </a:cubicBezTo>
                <a:cubicBezTo>
                  <a:pt x="679" y="16483"/>
                  <a:pt x="822" y="17126"/>
                  <a:pt x="929" y="17757"/>
                </a:cubicBezTo>
                <a:cubicBezTo>
                  <a:pt x="1155" y="19102"/>
                  <a:pt x="1262" y="20472"/>
                  <a:pt x="1334" y="21841"/>
                </a:cubicBezTo>
                <a:cubicBezTo>
                  <a:pt x="1477" y="24579"/>
                  <a:pt x="1548" y="27306"/>
                  <a:pt x="1501" y="30044"/>
                </a:cubicBezTo>
                <a:cubicBezTo>
                  <a:pt x="1405" y="35557"/>
                  <a:pt x="1036" y="41069"/>
                  <a:pt x="1000" y="46582"/>
                </a:cubicBezTo>
                <a:cubicBezTo>
                  <a:pt x="965" y="52095"/>
                  <a:pt x="1120" y="57607"/>
                  <a:pt x="1179" y="63120"/>
                </a:cubicBezTo>
                <a:cubicBezTo>
                  <a:pt x="1239" y="68632"/>
                  <a:pt x="1322" y="74133"/>
                  <a:pt x="1072" y="79646"/>
                </a:cubicBezTo>
                <a:cubicBezTo>
                  <a:pt x="1036" y="80348"/>
                  <a:pt x="1000" y="81050"/>
                  <a:pt x="965" y="81753"/>
                </a:cubicBezTo>
                <a:cubicBezTo>
                  <a:pt x="959" y="81882"/>
                  <a:pt x="1052" y="81945"/>
                  <a:pt x="1150" y="81945"/>
                </a:cubicBezTo>
                <a:cubicBezTo>
                  <a:pt x="1251" y="81945"/>
                  <a:pt x="1357" y="81879"/>
                  <a:pt x="1370" y="81753"/>
                </a:cubicBezTo>
                <a:cubicBezTo>
                  <a:pt x="1846" y="76288"/>
                  <a:pt x="1739" y="70775"/>
                  <a:pt x="1596" y="65310"/>
                </a:cubicBezTo>
                <a:cubicBezTo>
                  <a:pt x="1453" y="59845"/>
                  <a:pt x="1108" y="54392"/>
                  <a:pt x="1072" y="48927"/>
                </a:cubicBezTo>
                <a:cubicBezTo>
                  <a:pt x="1036" y="43439"/>
                  <a:pt x="1322" y="37962"/>
                  <a:pt x="1524" y="32473"/>
                </a:cubicBezTo>
                <a:cubicBezTo>
                  <a:pt x="1631" y="29747"/>
                  <a:pt x="1715" y="27020"/>
                  <a:pt x="1703" y="24293"/>
                </a:cubicBezTo>
                <a:cubicBezTo>
                  <a:pt x="1703" y="21698"/>
                  <a:pt x="1560" y="19079"/>
                  <a:pt x="917" y="16543"/>
                </a:cubicBezTo>
                <a:cubicBezTo>
                  <a:pt x="584" y="15209"/>
                  <a:pt x="72" y="13947"/>
                  <a:pt x="453" y="12566"/>
                </a:cubicBezTo>
                <a:cubicBezTo>
                  <a:pt x="786" y="11316"/>
                  <a:pt x="1381" y="10113"/>
                  <a:pt x="1905" y="8923"/>
                </a:cubicBezTo>
                <a:cubicBezTo>
                  <a:pt x="2953" y="6517"/>
                  <a:pt x="4096" y="4148"/>
                  <a:pt x="5334" y="1826"/>
                </a:cubicBezTo>
                <a:cubicBezTo>
                  <a:pt x="5644" y="1255"/>
                  <a:pt x="5953" y="695"/>
                  <a:pt x="6263" y="124"/>
                </a:cubicBezTo>
                <a:cubicBezTo>
                  <a:pt x="6296" y="65"/>
                  <a:pt x="6236" y="1"/>
                  <a:pt x="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0" name="Google Shape;880;p21"/>
          <p:cNvPicPr preferRelativeResize="0"/>
          <p:nvPr/>
        </p:nvPicPr>
        <p:blipFill rotWithShape="1">
          <a:blip r:embed="rId4">
            <a:alphaModFix amt="85000"/>
          </a:blip>
          <a:srcRect l="31205" t="21461" r="31680" b="26711"/>
          <a:stretch/>
        </p:blipFill>
        <p:spPr>
          <a:xfrm rot="10800000">
            <a:off x="5512327" y="3908899"/>
            <a:ext cx="2604874" cy="2046076"/>
          </a:xfrm>
          <a:prstGeom prst="rect">
            <a:avLst/>
          </a:prstGeom>
          <a:noFill/>
          <a:ln>
            <a:noFill/>
          </a:ln>
        </p:spPr>
      </p:pic>
      <p:grpSp>
        <p:nvGrpSpPr>
          <p:cNvPr id="881" name="Google Shape;881;p21"/>
          <p:cNvGrpSpPr/>
          <p:nvPr/>
        </p:nvGrpSpPr>
        <p:grpSpPr>
          <a:xfrm rot="-3404441" flipH="1">
            <a:off x="7022473" y="564859"/>
            <a:ext cx="1291196" cy="2049896"/>
            <a:chOff x="7367875" y="1269475"/>
            <a:chExt cx="1291501" cy="2050379"/>
          </a:xfrm>
        </p:grpSpPr>
        <p:sp>
          <p:nvSpPr>
            <p:cNvPr id="882" name="Google Shape;882;p21"/>
            <p:cNvSpPr/>
            <p:nvPr/>
          </p:nvSpPr>
          <p:spPr>
            <a:xfrm rot="10800000" flipH="1">
              <a:off x="7594242" y="1338923"/>
              <a:ext cx="73405" cy="57581"/>
            </a:xfrm>
            <a:custGeom>
              <a:avLst/>
              <a:gdLst/>
              <a:ahLst/>
              <a:cxnLst/>
              <a:rect l="l" t="t" r="r" b="b"/>
              <a:pathLst>
                <a:path w="668" h="524" extrusionOk="0">
                  <a:moveTo>
                    <a:pt x="334" y="0"/>
                  </a:moveTo>
                  <a:cubicBezTo>
                    <a:pt x="0" y="0"/>
                    <a:pt x="0" y="524"/>
                    <a:pt x="334" y="524"/>
                  </a:cubicBezTo>
                  <a:cubicBezTo>
                    <a:pt x="667" y="524"/>
                    <a:pt x="667"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1"/>
            <p:cNvSpPr/>
            <p:nvPr/>
          </p:nvSpPr>
          <p:spPr>
            <a:xfrm rot="10800000" flipH="1">
              <a:off x="7663580" y="1558697"/>
              <a:ext cx="57691" cy="44614"/>
            </a:xfrm>
            <a:custGeom>
              <a:avLst/>
              <a:gdLst/>
              <a:ahLst/>
              <a:cxnLst/>
              <a:rect l="l" t="t" r="r" b="b"/>
              <a:pathLst>
                <a:path w="525" h="406" extrusionOk="0">
                  <a:moveTo>
                    <a:pt x="262" y="1"/>
                  </a:moveTo>
                  <a:cubicBezTo>
                    <a:pt x="0" y="1"/>
                    <a:pt x="0" y="406"/>
                    <a:pt x="262" y="406"/>
                  </a:cubicBezTo>
                  <a:cubicBezTo>
                    <a:pt x="524" y="406"/>
                    <a:pt x="524"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1"/>
            <p:cNvSpPr/>
            <p:nvPr/>
          </p:nvSpPr>
          <p:spPr>
            <a:xfrm rot="10800000" flipH="1">
              <a:off x="7519629" y="1491996"/>
              <a:ext cx="70768" cy="53735"/>
            </a:xfrm>
            <a:custGeom>
              <a:avLst/>
              <a:gdLst/>
              <a:ahLst/>
              <a:cxnLst/>
              <a:rect l="l" t="t" r="r" b="b"/>
              <a:pathLst>
                <a:path w="644" h="489" extrusionOk="0">
                  <a:moveTo>
                    <a:pt x="322" y="1"/>
                  </a:moveTo>
                  <a:cubicBezTo>
                    <a:pt x="1" y="1"/>
                    <a:pt x="1" y="489"/>
                    <a:pt x="322" y="489"/>
                  </a:cubicBezTo>
                  <a:cubicBezTo>
                    <a:pt x="644" y="489"/>
                    <a:pt x="644"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1"/>
            <p:cNvSpPr/>
            <p:nvPr/>
          </p:nvSpPr>
          <p:spPr>
            <a:xfrm rot="10800000" flipH="1">
              <a:off x="7765665" y="1448810"/>
              <a:ext cx="74614" cy="57691"/>
            </a:xfrm>
            <a:custGeom>
              <a:avLst/>
              <a:gdLst/>
              <a:ahLst/>
              <a:cxnLst/>
              <a:rect l="l" t="t" r="r" b="b"/>
              <a:pathLst>
                <a:path w="679" h="525" extrusionOk="0">
                  <a:moveTo>
                    <a:pt x="345" y="1"/>
                  </a:moveTo>
                  <a:cubicBezTo>
                    <a:pt x="0" y="1"/>
                    <a:pt x="0" y="525"/>
                    <a:pt x="345" y="525"/>
                  </a:cubicBezTo>
                  <a:cubicBezTo>
                    <a:pt x="679" y="525"/>
                    <a:pt x="679"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1"/>
            <p:cNvSpPr/>
            <p:nvPr/>
          </p:nvSpPr>
          <p:spPr>
            <a:xfrm rot="10800000" flipH="1">
              <a:off x="7646548" y="1736604"/>
              <a:ext cx="78679" cy="60328"/>
            </a:xfrm>
            <a:custGeom>
              <a:avLst/>
              <a:gdLst/>
              <a:ahLst/>
              <a:cxnLst/>
              <a:rect l="l" t="t" r="r" b="b"/>
              <a:pathLst>
                <a:path w="716" h="549" extrusionOk="0">
                  <a:moveTo>
                    <a:pt x="358" y="1"/>
                  </a:moveTo>
                  <a:cubicBezTo>
                    <a:pt x="1" y="1"/>
                    <a:pt x="1" y="549"/>
                    <a:pt x="358" y="549"/>
                  </a:cubicBezTo>
                  <a:cubicBezTo>
                    <a:pt x="715" y="549"/>
                    <a:pt x="71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1"/>
            <p:cNvSpPr/>
            <p:nvPr/>
          </p:nvSpPr>
          <p:spPr>
            <a:xfrm rot="10800000" flipH="1">
              <a:off x="7553694" y="1705177"/>
              <a:ext cx="17142" cy="13187"/>
            </a:xfrm>
            <a:custGeom>
              <a:avLst/>
              <a:gdLst/>
              <a:ahLst/>
              <a:cxnLst/>
              <a:rect l="l" t="t" r="r" b="b"/>
              <a:pathLst>
                <a:path w="156" h="120" extrusionOk="0">
                  <a:moveTo>
                    <a:pt x="72" y="0"/>
                  </a:moveTo>
                  <a:cubicBezTo>
                    <a:pt x="0" y="0"/>
                    <a:pt x="0" y="119"/>
                    <a:pt x="72" y="119"/>
                  </a:cubicBezTo>
                  <a:cubicBezTo>
                    <a:pt x="155" y="119"/>
                    <a:pt x="155"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1"/>
            <p:cNvSpPr/>
            <p:nvPr/>
          </p:nvSpPr>
          <p:spPr>
            <a:xfrm rot="10800000" flipH="1">
              <a:off x="7807532" y="1682979"/>
              <a:ext cx="73295" cy="56372"/>
            </a:xfrm>
            <a:custGeom>
              <a:avLst/>
              <a:gdLst/>
              <a:ahLst/>
              <a:cxnLst/>
              <a:rect l="l" t="t" r="r" b="b"/>
              <a:pathLst>
                <a:path w="667" h="513" extrusionOk="0">
                  <a:moveTo>
                    <a:pt x="334" y="1"/>
                  </a:moveTo>
                  <a:cubicBezTo>
                    <a:pt x="0" y="1"/>
                    <a:pt x="0" y="513"/>
                    <a:pt x="334" y="513"/>
                  </a:cubicBezTo>
                  <a:cubicBezTo>
                    <a:pt x="667" y="513"/>
                    <a:pt x="667"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1"/>
            <p:cNvSpPr/>
            <p:nvPr/>
          </p:nvSpPr>
          <p:spPr>
            <a:xfrm rot="10800000" flipH="1">
              <a:off x="7480399" y="1820338"/>
              <a:ext cx="108679" cy="85163"/>
            </a:xfrm>
            <a:custGeom>
              <a:avLst/>
              <a:gdLst/>
              <a:ahLst/>
              <a:cxnLst/>
              <a:rect l="l" t="t" r="r" b="b"/>
              <a:pathLst>
                <a:path w="989" h="775" extrusionOk="0">
                  <a:moveTo>
                    <a:pt x="489" y="1"/>
                  </a:moveTo>
                  <a:cubicBezTo>
                    <a:pt x="1" y="1"/>
                    <a:pt x="1" y="775"/>
                    <a:pt x="489" y="775"/>
                  </a:cubicBezTo>
                  <a:cubicBezTo>
                    <a:pt x="989" y="775"/>
                    <a:pt x="989"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1"/>
            <p:cNvSpPr/>
            <p:nvPr/>
          </p:nvSpPr>
          <p:spPr>
            <a:xfrm rot="10800000" flipH="1">
              <a:off x="7747314" y="1936818"/>
              <a:ext cx="111316" cy="86372"/>
            </a:xfrm>
            <a:custGeom>
              <a:avLst/>
              <a:gdLst/>
              <a:ahLst/>
              <a:cxnLst/>
              <a:rect l="l" t="t" r="r" b="b"/>
              <a:pathLst>
                <a:path w="1013" h="786" extrusionOk="0">
                  <a:moveTo>
                    <a:pt x="512" y="0"/>
                  </a:moveTo>
                  <a:cubicBezTo>
                    <a:pt x="0" y="0"/>
                    <a:pt x="0" y="786"/>
                    <a:pt x="512" y="786"/>
                  </a:cubicBezTo>
                  <a:cubicBezTo>
                    <a:pt x="1013" y="786"/>
                    <a:pt x="1013"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1"/>
            <p:cNvSpPr/>
            <p:nvPr/>
          </p:nvSpPr>
          <p:spPr>
            <a:xfrm rot="10800000" flipH="1">
              <a:off x="7411061" y="1673859"/>
              <a:ext cx="81207" cy="62856"/>
            </a:xfrm>
            <a:custGeom>
              <a:avLst/>
              <a:gdLst/>
              <a:ahLst/>
              <a:cxnLst/>
              <a:rect l="l" t="t" r="r" b="b"/>
              <a:pathLst>
                <a:path w="739" h="572" extrusionOk="0">
                  <a:moveTo>
                    <a:pt x="370" y="1"/>
                  </a:moveTo>
                  <a:cubicBezTo>
                    <a:pt x="1" y="1"/>
                    <a:pt x="1" y="572"/>
                    <a:pt x="370" y="572"/>
                  </a:cubicBezTo>
                  <a:cubicBezTo>
                    <a:pt x="739" y="572"/>
                    <a:pt x="739"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1"/>
            <p:cNvSpPr/>
            <p:nvPr/>
          </p:nvSpPr>
          <p:spPr>
            <a:xfrm rot="10800000" flipH="1">
              <a:off x="7367875" y="1379472"/>
              <a:ext cx="57691" cy="44504"/>
            </a:xfrm>
            <a:custGeom>
              <a:avLst/>
              <a:gdLst/>
              <a:ahLst/>
              <a:cxnLst/>
              <a:rect l="l" t="t" r="r" b="b"/>
              <a:pathLst>
                <a:path w="525" h="405" extrusionOk="0">
                  <a:moveTo>
                    <a:pt x="263" y="0"/>
                  </a:moveTo>
                  <a:cubicBezTo>
                    <a:pt x="1" y="0"/>
                    <a:pt x="1" y="405"/>
                    <a:pt x="263" y="405"/>
                  </a:cubicBezTo>
                  <a:cubicBezTo>
                    <a:pt x="525" y="405"/>
                    <a:pt x="525"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1"/>
            <p:cNvSpPr/>
            <p:nvPr/>
          </p:nvSpPr>
          <p:spPr>
            <a:xfrm rot="10800000" flipH="1">
              <a:off x="7844125" y="1545621"/>
              <a:ext cx="59010" cy="56372"/>
            </a:xfrm>
            <a:custGeom>
              <a:avLst/>
              <a:gdLst/>
              <a:ahLst/>
              <a:cxnLst/>
              <a:rect l="l" t="t" r="r" b="b"/>
              <a:pathLst>
                <a:path w="537" h="513" extrusionOk="0">
                  <a:moveTo>
                    <a:pt x="251" y="1"/>
                  </a:moveTo>
                  <a:cubicBezTo>
                    <a:pt x="203" y="1"/>
                    <a:pt x="167" y="13"/>
                    <a:pt x="120" y="37"/>
                  </a:cubicBezTo>
                  <a:cubicBezTo>
                    <a:pt x="84" y="60"/>
                    <a:pt x="60" y="84"/>
                    <a:pt x="36" y="132"/>
                  </a:cubicBezTo>
                  <a:cubicBezTo>
                    <a:pt x="12" y="168"/>
                    <a:pt x="1" y="215"/>
                    <a:pt x="1" y="251"/>
                  </a:cubicBezTo>
                  <a:cubicBezTo>
                    <a:pt x="1" y="298"/>
                    <a:pt x="12" y="346"/>
                    <a:pt x="36" y="382"/>
                  </a:cubicBezTo>
                  <a:cubicBezTo>
                    <a:pt x="60" y="418"/>
                    <a:pt x="84" y="453"/>
                    <a:pt x="120" y="477"/>
                  </a:cubicBezTo>
                  <a:cubicBezTo>
                    <a:pt x="167" y="501"/>
                    <a:pt x="203" y="513"/>
                    <a:pt x="251" y="513"/>
                  </a:cubicBezTo>
                  <a:cubicBezTo>
                    <a:pt x="298" y="513"/>
                    <a:pt x="334" y="501"/>
                    <a:pt x="382" y="477"/>
                  </a:cubicBezTo>
                  <a:cubicBezTo>
                    <a:pt x="393" y="465"/>
                    <a:pt x="417" y="453"/>
                    <a:pt x="429" y="453"/>
                  </a:cubicBezTo>
                  <a:cubicBezTo>
                    <a:pt x="465" y="429"/>
                    <a:pt x="489" y="406"/>
                    <a:pt x="513" y="370"/>
                  </a:cubicBezTo>
                  <a:cubicBezTo>
                    <a:pt x="524" y="334"/>
                    <a:pt x="536" y="298"/>
                    <a:pt x="536" y="263"/>
                  </a:cubicBezTo>
                  <a:cubicBezTo>
                    <a:pt x="536" y="215"/>
                    <a:pt x="524" y="179"/>
                    <a:pt x="513" y="144"/>
                  </a:cubicBezTo>
                  <a:cubicBezTo>
                    <a:pt x="489" y="108"/>
                    <a:pt x="465" y="84"/>
                    <a:pt x="429" y="60"/>
                  </a:cubicBezTo>
                  <a:cubicBezTo>
                    <a:pt x="417" y="48"/>
                    <a:pt x="393" y="48"/>
                    <a:pt x="382" y="37"/>
                  </a:cubicBezTo>
                  <a:cubicBezTo>
                    <a:pt x="334" y="13"/>
                    <a:pt x="29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1"/>
            <p:cNvSpPr/>
            <p:nvPr/>
          </p:nvSpPr>
          <p:spPr>
            <a:xfrm rot="10800000" flipH="1">
              <a:off x="7925221" y="1761438"/>
              <a:ext cx="85163" cy="65603"/>
            </a:xfrm>
            <a:custGeom>
              <a:avLst/>
              <a:gdLst/>
              <a:ahLst/>
              <a:cxnLst/>
              <a:rect l="l" t="t" r="r" b="b"/>
              <a:pathLst>
                <a:path w="775" h="597" extrusionOk="0">
                  <a:moveTo>
                    <a:pt x="394" y="1"/>
                  </a:moveTo>
                  <a:cubicBezTo>
                    <a:pt x="1" y="1"/>
                    <a:pt x="1" y="596"/>
                    <a:pt x="394" y="596"/>
                  </a:cubicBezTo>
                  <a:cubicBezTo>
                    <a:pt x="775" y="596"/>
                    <a:pt x="775"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1"/>
            <p:cNvSpPr/>
            <p:nvPr/>
          </p:nvSpPr>
          <p:spPr>
            <a:xfrm rot="10800000" flipH="1">
              <a:off x="8045657" y="1425185"/>
              <a:ext cx="79888" cy="62966"/>
            </a:xfrm>
            <a:custGeom>
              <a:avLst/>
              <a:gdLst/>
              <a:ahLst/>
              <a:cxnLst/>
              <a:rect l="l" t="t" r="r" b="b"/>
              <a:pathLst>
                <a:path w="727" h="573" extrusionOk="0">
                  <a:moveTo>
                    <a:pt x="357" y="1"/>
                  </a:moveTo>
                  <a:cubicBezTo>
                    <a:pt x="0" y="1"/>
                    <a:pt x="0" y="572"/>
                    <a:pt x="357" y="572"/>
                  </a:cubicBezTo>
                  <a:cubicBezTo>
                    <a:pt x="726" y="572"/>
                    <a:pt x="72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1"/>
            <p:cNvSpPr/>
            <p:nvPr/>
          </p:nvSpPr>
          <p:spPr>
            <a:xfrm rot="10800000" flipH="1">
              <a:off x="7812697" y="1269475"/>
              <a:ext cx="76042" cy="59010"/>
            </a:xfrm>
            <a:custGeom>
              <a:avLst/>
              <a:gdLst/>
              <a:ahLst/>
              <a:cxnLst/>
              <a:rect l="l" t="t" r="r" b="b"/>
              <a:pathLst>
                <a:path w="692" h="537" extrusionOk="0">
                  <a:moveTo>
                    <a:pt x="346" y="0"/>
                  </a:moveTo>
                  <a:cubicBezTo>
                    <a:pt x="13" y="12"/>
                    <a:pt x="1" y="536"/>
                    <a:pt x="346" y="536"/>
                  </a:cubicBezTo>
                  <a:cubicBezTo>
                    <a:pt x="691" y="536"/>
                    <a:pt x="691"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1"/>
            <p:cNvSpPr/>
            <p:nvPr/>
          </p:nvSpPr>
          <p:spPr>
            <a:xfrm rot="10800000" flipH="1">
              <a:off x="8001153" y="1573092"/>
              <a:ext cx="70768" cy="77251"/>
            </a:xfrm>
            <a:custGeom>
              <a:avLst/>
              <a:gdLst/>
              <a:ahLst/>
              <a:cxnLst/>
              <a:rect l="l" t="t" r="r" b="b"/>
              <a:pathLst>
                <a:path w="644" h="703" extrusionOk="0">
                  <a:moveTo>
                    <a:pt x="322" y="0"/>
                  </a:moveTo>
                  <a:cubicBezTo>
                    <a:pt x="298" y="12"/>
                    <a:pt x="262" y="12"/>
                    <a:pt x="238" y="12"/>
                  </a:cubicBezTo>
                  <a:cubicBezTo>
                    <a:pt x="191" y="36"/>
                    <a:pt x="143" y="60"/>
                    <a:pt x="107" y="96"/>
                  </a:cubicBezTo>
                  <a:cubicBezTo>
                    <a:pt x="84" y="119"/>
                    <a:pt x="72" y="143"/>
                    <a:pt x="48" y="167"/>
                  </a:cubicBezTo>
                  <a:cubicBezTo>
                    <a:pt x="24" y="215"/>
                    <a:pt x="12" y="262"/>
                    <a:pt x="12" y="322"/>
                  </a:cubicBezTo>
                  <a:cubicBezTo>
                    <a:pt x="12" y="346"/>
                    <a:pt x="12" y="358"/>
                    <a:pt x="0" y="381"/>
                  </a:cubicBezTo>
                  <a:cubicBezTo>
                    <a:pt x="0" y="429"/>
                    <a:pt x="12" y="465"/>
                    <a:pt x="36" y="500"/>
                  </a:cubicBezTo>
                  <a:cubicBezTo>
                    <a:pt x="48" y="548"/>
                    <a:pt x="72" y="584"/>
                    <a:pt x="96" y="608"/>
                  </a:cubicBezTo>
                  <a:cubicBezTo>
                    <a:pt x="131" y="643"/>
                    <a:pt x="167" y="667"/>
                    <a:pt x="203" y="679"/>
                  </a:cubicBezTo>
                  <a:cubicBezTo>
                    <a:pt x="238" y="691"/>
                    <a:pt x="286" y="703"/>
                    <a:pt x="322" y="703"/>
                  </a:cubicBezTo>
                  <a:cubicBezTo>
                    <a:pt x="357" y="703"/>
                    <a:pt x="381" y="691"/>
                    <a:pt x="417" y="691"/>
                  </a:cubicBezTo>
                  <a:cubicBezTo>
                    <a:pt x="465" y="679"/>
                    <a:pt x="512" y="643"/>
                    <a:pt x="548" y="608"/>
                  </a:cubicBezTo>
                  <a:cubicBezTo>
                    <a:pt x="572" y="584"/>
                    <a:pt x="584" y="572"/>
                    <a:pt x="608" y="548"/>
                  </a:cubicBezTo>
                  <a:cubicBezTo>
                    <a:pt x="631" y="488"/>
                    <a:pt x="643" y="441"/>
                    <a:pt x="643" y="381"/>
                  </a:cubicBezTo>
                  <a:cubicBezTo>
                    <a:pt x="643" y="358"/>
                    <a:pt x="643" y="346"/>
                    <a:pt x="643" y="322"/>
                  </a:cubicBezTo>
                  <a:cubicBezTo>
                    <a:pt x="643" y="274"/>
                    <a:pt x="631" y="238"/>
                    <a:pt x="619" y="203"/>
                  </a:cubicBezTo>
                  <a:cubicBezTo>
                    <a:pt x="596" y="155"/>
                    <a:pt x="584" y="119"/>
                    <a:pt x="548" y="96"/>
                  </a:cubicBezTo>
                  <a:cubicBezTo>
                    <a:pt x="524" y="60"/>
                    <a:pt x="488" y="48"/>
                    <a:pt x="453" y="36"/>
                  </a:cubicBezTo>
                  <a:cubicBezTo>
                    <a:pt x="405" y="12"/>
                    <a:pt x="369"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1"/>
            <p:cNvSpPr/>
            <p:nvPr/>
          </p:nvSpPr>
          <p:spPr>
            <a:xfrm rot="10800000" flipH="1">
              <a:off x="8278507" y="1346726"/>
              <a:ext cx="53735" cy="41977"/>
            </a:xfrm>
            <a:custGeom>
              <a:avLst/>
              <a:gdLst/>
              <a:ahLst/>
              <a:cxnLst/>
              <a:rect l="l" t="t" r="r" b="b"/>
              <a:pathLst>
                <a:path w="489" h="382" extrusionOk="0">
                  <a:moveTo>
                    <a:pt x="250" y="1"/>
                  </a:moveTo>
                  <a:cubicBezTo>
                    <a:pt x="0" y="1"/>
                    <a:pt x="0" y="382"/>
                    <a:pt x="250" y="382"/>
                  </a:cubicBezTo>
                  <a:cubicBezTo>
                    <a:pt x="489" y="382"/>
                    <a:pt x="489"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1"/>
            <p:cNvSpPr/>
            <p:nvPr/>
          </p:nvSpPr>
          <p:spPr>
            <a:xfrm rot="10800000" flipH="1">
              <a:off x="8163346" y="1571774"/>
              <a:ext cx="78679" cy="60218"/>
            </a:xfrm>
            <a:custGeom>
              <a:avLst/>
              <a:gdLst/>
              <a:ahLst/>
              <a:cxnLst/>
              <a:rect l="l" t="t" r="r" b="b"/>
              <a:pathLst>
                <a:path w="716" h="548" extrusionOk="0">
                  <a:moveTo>
                    <a:pt x="358" y="0"/>
                  </a:moveTo>
                  <a:cubicBezTo>
                    <a:pt x="1" y="0"/>
                    <a:pt x="1" y="548"/>
                    <a:pt x="358" y="548"/>
                  </a:cubicBezTo>
                  <a:cubicBezTo>
                    <a:pt x="715" y="548"/>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1"/>
            <p:cNvSpPr/>
            <p:nvPr/>
          </p:nvSpPr>
          <p:spPr>
            <a:xfrm rot="10800000" flipH="1">
              <a:off x="8162027" y="1866161"/>
              <a:ext cx="81207" cy="62856"/>
            </a:xfrm>
            <a:custGeom>
              <a:avLst/>
              <a:gdLst/>
              <a:ahLst/>
              <a:cxnLst/>
              <a:rect l="l" t="t" r="r" b="b"/>
              <a:pathLst>
                <a:path w="739" h="572" extrusionOk="0">
                  <a:moveTo>
                    <a:pt x="370" y="0"/>
                  </a:moveTo>
                  <a:cubicBezTo>
                    <a:pt x="1" y="0"/>
                    <a:pt x="1" y="572"/>
                    <a:pt x="370" y="572"/>
                  </a:cubicBezTo>
                  <a:cubicBezTo>
                    <a:pt x="739" y="572"/>
                    <a:pt x="739"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1"/>
            <p:cNvSpPr/>
            <p:nvPr/>
          </p:nvSpPr>
          <p:spPr>
            <a:xfrm rot="10800000" flipH="1">
              <a:off x="7885991" y="1892314"/>
              <a:ext cx="68130" cy="52416"/>
            </a:xfrm>
            <a:custGeom>
              <a:avLst/>
              <a:gdLst/>
              <a:ahLst/>
              <a:cxnLst/>
              <a:rect l="l" t="t" r="r" b="b"/>
              <a:pathLst>
                <a:path w="620" h="477" extrusionOk="0">
                  <a:moveTo>
                    <a:pt x="310" y="0"/>
                  </a:moveTo>
                  <a:cubicBezTo>
                    <a:pt x="1" y="0"/>
                    <a:pt x="1" y="477"/>
                    <a:pt x="310" y="477"/>
                  </a:cubicBezTo>
                  <a:cubicBezTo>
                    <a:pt x="620" y="477"/>
                    <a:pt x="620"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1"/>
            <p:cNvSpPr/>
            <p:nvPr/>
          </p:nvSpPr>
          <p:spPr>
            <a:xfrm rot="10800000" flipH="1">
              <a:off x="8049503" y="2084616"/>
              <a:ext cx="85163" cy="65493"/>
            </a:xfrm>
            <a:custGeom>
              <a:avLst/>
              <a:gdLst/>
              <a:ahLst/>
              <a:cxnLst/>
              <a:rect l="l" t="t" r="r" b="b"/>
              <a:pathLst>
                <a:path w="775" h="596" extrusionOk="0">
                  <a:moveTo>
                    <a:pt x="394" y="0"/>
                  </a:moveTo>
                  <a:cubicBezTo>
                    <a:pt x="13" y="0"/>
                    <a:pt x="1" y="595"/>
                    <a:pt x="394" y="595"/>
                  </a:cubicBezTo>
                  <a:cubicBezTo>
                    <a:pt x="775" y="595"/>
                    <a:pt x="77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1"/>
            <p:cNvSpPr/>
            <p:nvPr/>
          </p:nvSpPr>
          <p:spPr>
            <a:xfrm rot="10800000" flipH="1">
              <a:off x="8086205" y="2301752"/>
              <a:ext cx="95602" cy="73405"/>
            </a:xfrm>
            <a:custGeom>
              <a:avLst/>
              <a:gdLst/>
              <a:ahLst/>
              <a:cxnLst/>
              <a:rect l="l" t="t" r="r" b="b"/>
              <a:pathLst>
                <a:path w="870" h="668" extrusionOk="0">
                  <a:moveTo>
                    <a:pt x="429" y="0"/>
                  </a:moveTo>
                  <a:cubicBezTo>
                    <a:pt x="0" y="0"/>
                    <a:pt x="0" y="667"/>
                    <a:pt x="429" y="667"/>
                  </a:cubicBezTo>
                  <a:cubicBezTo>
                    <a:pt x="869" y="667"/>
                    <a:pt x="869"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1"/>
            <p:cNvSpPr/>
            <p:nvPr/>
          </p:nvSpPr>
          <p:spPr>
            <a:xfrm rot="10800000" flipH="1">
              <a:off x="7670174" y="2181426"/>
              <a:ext cx="86372" cy="65493"/>
            </a:xfrm>
            <a:custGeom>
              <a:avLst/>
              <a:gdLst/>
              <a:ahLst/>
              <a:cxnLst/>
              <a:rect l="l" t="t" r="r" b="b"/>
              <a:pathLst>
                <a:path w="786" h="596" extrusionOk="0">
                  <a:moveTo>
                    <a:pt x="393" y="0"/>
                  </a:moveTo>
                  <a:cubicBezTo>
                    <a:pt x="0" y="0"/>
                    <a:pt x="0" y="595"/>
                    <a:pt x="393" y="595"/>
                  </a:cubicBezTo>
                  <a:cubicBezTo>
                    <a:pt x="786" y="595"/>
                    <a:pt x="78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1"/>
            <p:cNvSpPr/>
            <p:nvPr/>
          </p:nvSpPr>
          <p:spPr>
            <a:xfrm rot="10800000" flipH="1">
              <a:off x="7484355" y="2085934"/>
              <a:ext cx="45933" cy="35494"/>
            </a:xfrm>
            <a:custGeom>
              <a:avLst/>
              <a:gdLst/>
              <a:ahLst/>
              <a:cxnLst/>
              <a:rect l="l" t="t" r="r" b="b"/>
              <a:pathLst>
                <a:path w="418" h="323" extrusionOk="0">
                  <a:moveTo>
                    <a:pt x="192" y="1"/>
                  </a:moveTo>
                  <a:cubicBezTo>
                    <a:pt x="0" y="1"/>
                    <a:pt x="4" y="323"/>
                    <a:pt x="203" y="323"/>
                  </a:cubicBezTo>
                  <a:cubicBezTo>
                    <a:pt x="417" y="323"/>
                    <a:pt x="417" y="1"/>
                    <a:pt x="203" y="1"/>
                  </a:cubicBezTo>
                  <a:cubicBezTo>
                    <a:pt x="199" y="1"/>
                    <a:pt x="196" y="1"/>
                    <a:pt x="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1"/>
            <p:cNvSpPr/>
            <p:nvPr/>
          </p:nvSpPr>
          <p:spPr>
            <a:xfrm rot="10800000" flipH="1">
              <a:off x="7791818" y="2617127"/>
              <a:ext cx="64174" cy="48460"/>
            </a:xfrm>
            <a:custGeom>
              <a:avLst/>
              <a:gdLst/>
              <a:ahLst/>
              <a:cxnLst/>
              <a:rect l="l" t="t" r="r" b="b"/>
              <a:pathLst>
                <a:path w="584" h="441" extrusionOk="0">
                  <a:moveTo>
                    <a:pt x="286" y="0"/>
                  </a:moveTo>
                  <a:cubicBezTo>
                    <a:pt x="0" y="0"/>
                    <a:pt x="0" y="441"/>
                    <a:pt x="286" y="441"/>
                  </a:cubicBezTo>
                  <a:cubicBezTo>
                    <a:pt x="584" y="441"/>
                    <a:pt x="584"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1"/>
            <p:cNvSpPr/>
            <p:nvPr/>
          </p:nvSpPr>
          <p:spPr>
            <a:xfrm rot="10800000" flipH="1">
              <a:off x="7484355" y="2516361"/>
              <a:ext cx="72086" cy="56372"/>
            </a:xfrm>
            <a:custGeom>
              <a:avLst/>
              <a:gdLst/>
              <a:ahLst/>
              <a:cxnLst/>
              <a:rect l="l" t="t" r="r" b="b"/>
              <a:pathLst>
                <a:path w="656" h="513" extrusionOk="0">
                  <a:moveTo>
                    <a:pt x="334" y="0"/>
                  </a:moveTo>
                  <a:cubicBezTo>
                    <a:pt x="0" y="0"/>
                    <a:pt x="0" y="512"/>
                    <a:pt x="334" y="512"/>
                  </a:cubicBezTo>
                  <a:cubicBezTo>
                    <a:pt x="655" y="512"/>
                    <a:pt x="65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1"/>
            <p:cNvSpPr/>
            <p:nvPr/>
          </p:nvSpPr>
          <p:spPr>
            <a:xfrm rot="10800000" flipH="1">
              <a:off x="7619076" y="2822506"/>
              <a:ext cx="65493" cy="72086"/>
            </a:xfrm>
            <a:custGeom>
              <a:avLst/>
              <a:gdLst/>
              <a:ahLst/>
              <a:cxnLst/>
              <a:rect l="l" t="t" r="r" b="b"/>
              <a:pathLst>
                <a:path w="596" h="656" extrusionOk="0">
                  <a:moveTo>
                    <a:pt x="298" y="0"/>
                  </a:moveTo>
                  <a:cubicBezTo>
                    <a:pt x="263" y="0"/>
                    <a:pt x="239" y="12"/>
                    <a:pt x="215" y="12"/>
                  </a:cubicBezTo>
                  <a:cubicBezTo>
                    <a:pt x="167" y="24"/>
                    <a:pt x="120" y="48"/>
                    <a:pt x="84" y="96"/>
                  </a:cubicBezTo>
                  <a:cubicBezTo>
                    <a:pt x="72" y="108"/>
                    <a:pt x="48" y="131"/>
                    <a:pt x="36" y="155"/>
                  </a:cubicBezTo>
                  <a:cubicBezTo>
                    <a:pt x="13" y="203"/>
                    <a:pt x="1" y="251"/>
                    <a:pt x="1" y="298"/>
                  </a:cubicBezTo>
                  <a:cubicBezTo>
                    <a:pt x="1" y="322"/>
                    <a:pt x="1" y="346"/>
                    <a:pt x="1" y="370"/>
                  </a:cubicBezTo>
                  <a:cubicBezTo>
                    <a:pt x="1" y="405"/>
                    <a:pt x="13" y="441"/>
                    <a:pt x="24" y="477"/>
                  </a:cubicBezTo>
                  <a:cubicBezTo>
                    <a:pt x="36" y="512"/>
                    <a:pt x="60" y="548"/>
                    <a:pt x="84" y="572"/>
                  </a:cubicBezTo>
                  <a:cubicBezTo>
                    <a:pt x="120" y="596"/>
                    <a:pt x="144" y="620"/>
                    <a:pt x="179" y="632"/>
                  </a:cubicBezTo>
                  <a:cubicBezTo>
                    <a:pt x="215" y="655"/>
                    <a:pt x="263" y="655"/>
                    <a:pt x="298" y="655"/>
                  </a:cubicBezTo>
                  <a:cubicBezTo>
                    <a:pt x="322" y="655"/>
                    <a:pt x="346" y="655"/>
                    <a:pt x="382" y="643"/>
                  </a:cubicBezTo>
                  <a:cubicBezTo>
                    <a:pt x="429" y="632"/>
                    <a:pt x="465" y="608"/>
                    <a:pt x="501" y="572"/>
                  </a:cubicBezTo>
                  <a:cubicBezTo>
                    <a:pt x="525" y="548"/>
                    <a:pt x="536" y="536"/>
                    <a:pt x="548" y="512"/>
                  </a:cubicBezTo>
                  <a:cubicBezTo>
                    <a:pt x="572" y="465"/>
                    <a:pt x="584" y="417"/>
                    <a:pt x="584" y="358"/>
                  </a:cubicBezTo>
                  <a:cubicBezTo>
                    <a:pt x="596" y="346"/>
                    <a:pt x="596" y="322"/>
                    <a:pt x="596" y="298"/>
                  </a:cubicBezTo>
                  <a:cubicBezTo>
                    <a:pt x="596" y="262"/>
                    <a:pt x="584" y="227"/>
                    <a:pt x="572" y="191"/>
                  </a:cubicBezTo>
                  <a:cubicBezTo>
                    <a:pt x="560" y="143"/>
                    <a:pt x="536" y="120"/>
                    <a:pt x="501" y="84"/>
                  </a:cubicBezTo>
                  <a:cubicBezTo>
                    <a:pt x="477" y="60"/>
                    <a:pt x="441" y="36"/>
                    <a:pt x="405" y="24"/>
                  </a:cubicBezTo>
                  <a:cubicBezTo>
                    <a:pt x="370" y="12"/>
                    <a:pt x="33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1"/>
            <p:cNvSpPr/>
            <p:nvPr/>
          </p:nvSpPr>
          <p:spPr>
            <a:xfrm rot="10800000" flipH="1">
              <a:off x="7435895" y="2839538"/>
              <a:ext cx="73405" cy="57691"/>
            </a:xfrm>
            <a:custGeom>
              <a:avLst/>
              <a:gdLst/>
              <a:ahLst/>
              <a:cxnLst/>
              <a:rect l="l" t="t" r="r" b="b"/>
              <a:pathLst>
                <a:path w="668" h="525" extrusionOk="0">
                  <a:moveTo>
                    <a:pt x="334" y="1"/>
                  </a:moveTo>
                  <a:cubicBezTo>
                    <a:pt x="1" y="1"/>
                    <a:pt x="1" y="525"/>
                    <a:pt x="334" y="525"/>
                  </a:cubicBezTo>
                  <a:cubicBezTo>
                    <a:pt x="668" y="525"/>
                    <a:pt x="66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1"/>
            <p:cNvSpPr/>
            <p:nvPr/>
          </p:nvSpPr>
          <p:spPr>
            <a:xfrm rot="10800000" flipH="1">
              <a:off x="7541936" y="3050191"/>
              <a:ext cx="81207" cy="62856"/>
            </a:xfrm>
            <a:custGeom>
              <a:avLst/>
              <a:gdLst/>
              <a:ahLst/>
              <a:cxnLst/>
              <a:rect l="l" t="t" r="r" b="b"/>
              <a:pathLst>
                <a:path w="739" h="572" extrusionOk="0">
                  <a:moveTo>
                    <a:pt x="369" y="0"/>
                  </a:moveTo>
                  <a:cubicBezTo>
                    <a:pt x="0" y="0"/>
                    <a:pt x="0" y="572"/>
                    <a:pt x="369" y="572"/>
                  </a:cubicBezTo>
                  <a:cubicBezTo>
                    <a:pt x="738" y="572"/>
                    <a:pt x="738" y="0"/>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1"/>
            <p:cNvSpPr/>
            <p:nvPr/>
          </p:nvSpPr>
          <p:spPr>
            <a:xfrm rot="10800000" flipH="1">
              <a:off x="7496113" y="3269965"/>
              <a:ext cx="62856" cy="49889"/>
            </a:xfrm>
            <a:custGeom>
              <a:avLst/>
              <a:gdLst/>
              <a:ahLst/>
              <a:cxnLst/>
              <a:rect l="l" t="t" r="r" b="b"/>
              <a:pathLst>
                <a:path w="572" h="454" extrusionOk="0">
                  <a:moveTo>
                    <a:pt x="286" y="1"/>
                  </a:moveTo>
                  <a:cubicBezTo>
                    <a:pt x="0" y="1"/>
                    <a:pt x="0" y="453"/>
                    <a:pt x="286" y="453"/>
                  </a:cubicBezTo>
                  <a:cubicBezTo>
                    <a:pt x="572" y="453"/>
                    <a:pt x="572" y="1"/>
                    <a:pt x="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1"/>
            <p:cNvSpPr/>
            <p:nvPr/>
          </p:nvSpPr>
          <p:spPr>
            <a:xfrm rot="10800000" flipH="1">
              <a:off x="7728963" y="2465373"/>
              <a:ext cx="78679" cy="61537"/>
            </a:xfrm>
            <a:custGeom>
              <a:avLst/>
              <a:gdLst/>
              <a:ahLst/>
              <a:cxnLst/>
              <a:rect l="l" t="t" r="r" b="b"/>
              <a:pathLst>
                <a:path w="716" h="560" extrusionOk="0">
                  <a:moveTo>
                    <a:pt x="358" y="0"/>
                  </a:moveTo>
                  <a:cubicBezTo>
                    <a:pt x="1" y="0"/>
                    <a:pt x="1" y="560"/>
                    <a:pt x="358" y="560"/>
                  </a:cubicBezTo>
                  <a:cubicBezTo>
                    <a:pt x="715" y="560"/>
                    <a:pt x="71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1"/>
            <p:cNvSpPr/>
            <p:nvPr/>
          </p:nvSpPr>
          <p:spPr>
            <a:xfrm rot="10800000" flipH="1">
              <a:off x="8571575" y="1430459"/>
              <a:ext cx="87800" cy="66812"/>
            </a:xfrm>
            <a:custGeom>
              <a:avLst/>
              <a:gdLst/>
              <a:ahLst/>
              <a:cxnLst/>
              <a:rect l="l" t="t" r="r" b="b"/>
              <a:pathLst>
                <a:path w="799" h="608" extrusionOk="0">
                  <a:moveTo>
                    <a:pt x="405" y="0"/>
                  </a:moveTo>
                  <a:cubicBezTo>
                    <a:pt x="0" y="0"/>
                    <a:pt x="0" y="608"/>
                    <a:pt x="405" y="608"/>
                  </a:cubicBezTo>
                  <a:cubicBezTo>
                    <a:pt x="798" y="608"/>
                    <a:pt x="798"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21"/>
          <p:cNvGrpSpPr/>
          <p:nvPr/>
        </p:nvGrpSpPr>
        <p:grpSpPr>
          <a:xfrm rot="7318586" flipH="1">
            <a:off x="4904516" y="4333269"/>
            <a:ext cx="805482" cy="989515"/>
            <a:chOff x="2199075" y="2670475"/>
            <a:chExt cx="141700" cy="174075"/>
          </a:xfrm>
        </p:grpSpPr>
        <p:sp>
          <p:nvSpPr>
            <p:cNvPr id="915" name="Google Shape;915;p21"/>
            <p:cNvSpPr/>
            <p:nvPr/>
          </p:nvSpPr>
          <p:spPr>
            <a:xfrm>
              <a:off x="2291650" y="2670475"/>
              <a:ext cx="16100" cy="14750"/>
            </a:xfrm>
            <a:custGeom>
              <a:avLst/>
              <a:gdLst/>
              <a:ahLst/>
              <a:cxnLst/>
              <a:rect l="l" t="t" r="r" b="b"/>
              <a:pathLst>
                <a:path w="644" h="590" extrusionOk="0">
                  <a:moveTo>
                    <a:pt x="296" y="0"/>
                  </a:moveTo>
                  <a:cubicBezTo>
                    <a:pt x="271" y="0"/>
                    <a:pt x="244" y="3"/>
                    <a:pt x="215" y="9"/>
                  </a:cubicBezTo>
                  <a:cubicBezTo>
                    <a:pt x="167" y="21"/>
                    <a:pt x="119" y="45"/>
                    <a:pt x="84" y="81"/>
                  </a:cubicBezTo>
                  <a:cubicBezTo>
                    <a:pt x="72" y="105"/>
                    <a:pt x="60" y="128"/>
                    <a:pt x="36" y="140"/>
                  </a:cubicBezTo>
                  <a:cubicBezTo>
                    <a:pt x="12" y="188"/>
                    <a:pt x="0" y="247"/>
                    <a:pt x="0" y="295"/>
                  </a:cubicBezTo>
                  <a:cubicBezTo>
                    <a:pt x="0" y="331"/>
                    <a:pt x="12" y="378"/>
                    <a:pt x="24" y="414"/>
                  </a:cubicBezTo>
                  <a:cubicBezTo>
                    <a:pt x="36" y="450"/>
                    <a:pt x="60" y="474"/>
                    <a:pt x="84" y="509"/>
                  </a:cubicBezTo>
                  <a:cubicBezTo>
                    <a:pt x="119" y="545"/>
                    <a:pt x="167" y="569"/>
                    <a:pt x="215" y="581"/>
                  </a:cubicBezTo>
                  <a:cubicBezTo>
                    <a:pt x="244" y="587"/>
                    <a:pt x="271" y="590"/>
                    <a:pt x="296" y="590"/>
                  </a:cubicBezTo>
                  <a:cubicBezTo>
                    <a:pt x="322" y="590"/>
                    <a:pt x="346" y="587"/>
                    <a:pt x="369" y="581"/>
                  </a:cubicBezTo>
                  <a:lnTo>
                    <a:pt x="381" y="581"/>
                  </a:lnTo>
                  <a:cubicBezTo>
                    <a:pt x="385" y="581"/>
                    <a:pt x="387" y="580"/>
                    <a:pt x="389" y="578"/>
                  </a:cubicBezTo>
                  <a:lnTo>
                    <a:pt x="389" y="578"/>
                  </a:lnTo>
                  <a:cubicBezTo>
                    <a:pt x="418" y="574"/>
                    <a:pt x="447" y="566"/>
                    <a:pt x="465" y="557"/>
                  </a:cubicBezTo>
                  <a:cubicBezTo>
                    <a:pt x="500" y="545"/>
                    <a:pt x="536" y="521"/>
                    <a:pt x="560" y="498"/>
                  </a:cubicBezTo>
                  <a:cubicBezTo>
                    <a:pt x="584" y="474"/>
                    <a:pt x="607" y="438"/>
                    <a:pt x="619" y="402"/>
                  </a:cubicBezTo>
                  <a:cubicBezTo>
                    <a:pt x="631" y="367"/>
                    <a:pt x="643" y="331"/>
                    <a:pt x="643" y="295"/>
                  </a:cubicBezTo>
                  <a:cubicBezTo>
                    <a:pt x="643" y="271"/>
                    <a:pt x="631" y="247"/>
                    <a:pt x="631" y="224"/>
                  </a:cubicBezTo>
                  <a:cubicBezTo>
                    <a:pt x="619" y="176"/>
                    <a:pt x="596" y="128"/>
                    <a:pt x="560" y="93"/>
                  </a:cubicBezTo>
                  <a:cubicBezTo>
                    <a:pt x="536" y="81"/>
                    <a:pt x="524" y="69"/>
                    <a:pt x="500" y="57"/>
                  </a:cubicBezTo>
                  <a:cubicBezTo>
                    <a:pt x="461" y="27"/>
                    <a:pt x="422" y="14"/>
                    <a:pt x="382" y="11"/>
                  </a:cubicBezTo>
                  <a:lnTo>
                    <a:pt x="382" y="11"/>
                  </a:lnTo>
                  <a:cubicBezTo>
                    <a:pt x="382" y="10"/>
                    <a:pt x="382" y="10"/>
                    <a:pt x="381" y="9"/>
                  </a:cubicBezTo>
                  <a:lnTo>
                    <a:pt x="369" y="9"/>
                  </a:lnTo>
                  <a:cubicBezTo>
                    <a:pt x="346" y="3"/>
                    <a:pt x="322"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1"/>
            <p:cNvSpPr/>
            <p:nvPr/>
          </p:nvSpPr>
          <p:spPr>
            <a:xfrm>
              <a:off x="2276175" y="2712675"/>
              <a:ext cx="11325" cy="8650"/>
            </a:xfrm>
            <a:custGeom>
              <a:avLst/>
              <a:gdLst/>
              <a:ahLst/>
              <a:cxnLst/>
              <a:rect l="l" t="t" r="r" b="b"/>
              <a:pathLst>
                <a:path w="453" h="346" extrusionOk="0">
                  <a:moveTo>
                    <a:pt x="226" y="0"/>
                  </a:moveTo>
                  <a:cubicBezTo>
                    <a:pt x="0" y="0"/>
                    <a:pt x="0" y="345"/>
                    <a:pt x="226" y="345"/>
                  </a:cubicBezTo>
                  <a:cubicBezTo>
                    <a:pt x="453" y="345"/>
                    <a:pt x="453"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1"/>
            <p:cNvSpPr/>
            <p:nvPr/>
          </p:nvSpPr>
          <p:spPr>
            <a:xfrm>
              <a:off x="2316650" y="2711175"/>
              <a:ext cx="14900" cy="11625"/>
            </a:xfrm>
            <a:custGeom>
              <a:avLst/>
              <a:gdLst/>
              <a:ahLst/>
              <a:cxnLst/>
              <a:rect l="l" t="t" r="r" b="b"/>
              <a:pathLst>
                <a:path w="596" h="465" extrusionOk="0">
                  <a:moveTo>
                    <a:pt x="298" y="1"/>
                  </a:moveTo>
                  <a:cubicBezTo>
                    <a:pt x="0" y="1"/>
                    <a:pt x="0" y="465"/>
                    <a:pt x="298" y="465"/>
                  </a:cubicBezTo>
                  <a:cubicBezTo>
                    <a:pt x="596" y="465"/>
                    <a:pt x="59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1"/>
            <p:cNvSpPr/>
            <p:nvPr/>
          </p:nvSpPr>
          <p:spPr>
            <a:xfrm>
              <a:off x="2287775" y="2770000"/>
              <a:ext cx="14600" cy="13225"/>
            </a:xfrm>
            <a:custGeom>
              <a:avLst/>
              <a:gdLst/>
              <a:ahLst/>
              <a:cxnLst/>
              <a:rect l="l" t="t" r="r" b="b"/>
              <a:pathLst>
                <a:path w="584" h="529" extrusionOk="0">
                  <a:moveTo>
                    <a:pt x="231" y="0"/>
                  </a:moveTo>
                  <a:cubicBezTo>
                    <a:pt x="207" y="0"/>
                    <a:pt x="184" y="9"/>
                    <a:pt x="167" y="17"/>
                  </a:cubicBezTo>
                  <a:cubicBezTo>
                    <a:pt x="131" y="29"/>
                    <a:pt x="108" y="53"/>
                    <a:pt x="84" y="76"/>
                  </a:cubicBezTo>
                  <a:cubicBezTo>
                    <a:pt x="48" y="100"/>
                    <a:pt x="36" y="124"/>
                    <a:pt x="24" y="160"/>
                  </a:cubicBezTo>
                  <a:cubicBezTo>
                    <a:pt x="12" y="196"/>
                    <a:pt x="0" y="231"/>
                    <a:pt x="0" y="267"/>
                  </a:cubicBezTo>
                  <a:cubicBezTo>
                    <a:pt x="0" y="291"/>
                    <a:pt x="12" y="303"/>
                    <a:pt x="12" y="326"/>
                  </a:cubicBezTo>
                  <a:cubicBezTo>
                    <a:pt x="24" y="374"/>
                    <a:pt x="48" y="410"/>
                    <a:pt x="84" y="446"/>
                  </a:cubicBezTo>
                  <a:lnTo>
                    <a:pt x="131" y="493"/>
                  </a:lnTo>
                  <a:cubicBezTo>
                    <a:pt x="167" y="517"/>
                    <a:pt x="215" y="529"/>
                    <a:pt x="262" y="529"/>
                  </a:cubicBezTo>
                  <a:cubicBezTo>
                    <a:pt x="286" y="517"/>
                    <a:pt x="310" y="517"/>
                    <a:pt x="322" y="517"/>
                  </a:cubicBezTo>
                  <a:cubicBezTo>
                    <a:pt x="358" y="517"/>
                    <a:pt x="393" y="517"/>
                    <a:pt x="429" y="493"/>
                  </a:cubicBezTo>
                  <a:cubicBezTo>
                    <a:pt x="453" y="481"/>
                    <a:pt x="489" y="469"/>
                    <a:pt x="512" y="446"/>
                  </a:cubicBezTo>
                  <a:cubicBezTo>
                    <a:pt x="536" y="422"/>
                    <a:pt x="548" y="386"/>
                    <a:pt x="560" y="362"/>
                  </a:cubicBezTo>
                  <a:cubicBezTo>
                    <a:pt x="572" y="326"/>
                    <a:pt x="584" y="291"/>
                    <a:pt x="584" y="267"/>
                  </a:cubicBezTo>
                  <a:cubicBezTo>
                    <a:pt x="584" y="243"/>
                    <a:pt x="572" y="219"/>
                    <a:pt x="572" y="196"/>
                  </a:cubicBezTo>
                  <a:cubicBezTo>
                    <a:pt x="560" y="148"/>
                    <a:pt x="536" y="112"/>
                    <a:pt x="512" y="76"/>
                  </a:cubicBezTo>
                  <a:cubicBezTo>
                    <a:pt x="489" y="65"/>
                    <a:pt x="477" y="53"/>
                    <a:pt x="453" y="41"/>
                  </a:cubicBezTo>
                  <a:cubicBezTo>
                    <a:pt x="417" y="17"/>
                    <a:pt x="370" y="5"/>
                    <a:pt x="322" y="5"/>
                  </a:cubicBezTo>
                  <a:lnTo>
                    <a:pt x="262" y="5"/>
                  </a:lnTo>
                  <a:cubicBezTo>
                    <a:pt x="252" y="2"/>
                    <a:pt x="241"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1"/>
            <p:cNvSpPr/>
            <p:nvPr/>
          </p:nvSpPr>
          <p:spPr>
            <a:xfrm>
              <a:off x="2237475" y="2779825"/>
              <a:ext cx="13700" cy="14425"/>
            </a:xfrm>
            <a:custGeom>
              <a:avLst/>
              <a:gdLst/>
              <a:ahLst/>
              <a:cxnLst/>
              <a:rect l="l" t="t" r="r" b="b"/>
              <a:pathLst>
                <a:path w="548" h="577" extrusionOk="0">
                  <a:moveTo>
                    <a:pt x="298" y="0"/>
                  </a:moveTo>
                  <a:cubicBezTo>
                    <a:pt x="289" y="0"/>
                    <a:pt x="281" y="1"/>
                    <a:pt x="274" y="5"/>
                  </a:cubicBezTo>
                  <a:lnTo>
                    <a:pt x="203" y="5"/>
                  </a:lnTo>
                  <a:cubicBezTo>
                    <a:pt x="179" y="17"/>
                    <a:pt x="167" y="29"/>
                    <a:pt x="143" y="29"/>
                  </a:cubicBezTo>
                  <a:cubicBezTo>
                    <a:pt x="119" y="53"/>
                    <a:pt x="96" y="76"/>
                    <a:pt x="72" y="100"/>
                  </a:cubicBezTo>
                  <a:cubicBezTo>
                    <a:pt x="60" y="124"/>
                    <a:pt x="36" y="148"/>
                    <a:pt x="36" y="184"/>
                  </a:cubicBezTo>
                  <a:cubicBezTo>
                    <a:pt x="24" y="195"/>
                    <a:pt x="24" y="219"/>
                    <a:pt x="12" y="231"/>
                  </a:cubicBezTo>
                  <a:cubicBezTo>
                    <a:pt x="0" y="279"/>
                    <a:pt x="0" y="326"/>
                    <a:pt x="12" y="374"/>
                  </a:cubicBezTo>
                  <a:cubicBezTo>
                    <a:pt x="24" y="422"/>
                    <a:pt x="48" y="469"/>
                    <a:pt x="84" y="493"/>
                  </a:cubicBezTo>
                  <a:cubicBezTo>
                    <a:pt x="96" y="517"/>
                    <a:pt x="119" y="529"/>
                    <a:pt x="131" y="541"/>
                  </a:cubicBezTo>
                  <a:cubicBezTo>
                    <a:pt x="179" y="565"/>
                    <a:pt x="227" y="576"/>
                    <a:pt x="274" y="576"/>
                  </a:cubicBezTo>
                  <a:cubicBezTo>
                    <a:pt x="310" y="576"/>
                    <a:pt x="346" y="576"/>
                    <a:pt x="369" y="553"/>
                  </a:cubicBezTo>
                  <a:cubicBezTo>
                    <a:pt x="405" y="541"/>
                    <a:pt x="441" y="517"/>
                    <a:pt x="465" y="493"/>
                  </a:cubicBezTo>
                  <a:cubicBezTo>
                    <a:pt x="488" y="457"/>
                    <a:pt x="512" y="422"/>
                    <a:pt x="524" y="374"/>
                  </a:cubicBezTo>
                  <a:cubicBezTo>
                    <a:pt x="548" y="326"/>
                    <a:pt x="548" y="279"/>
                    <a:pt x="524" y="231"/>
                  </a:cubicBezTo>
                  <a:cubicBezTo>
                    <a:pt x="524" y="219"/>
                    <a:pt x="512" y="195"/>
                    <a:pt x="512" y="184"/>
                  </a:cubicBezTo>
                  <a:cubicBezTo>
                    <a:pt x="500" y="160"/>
                    <a:pt x="488" y="136"/>
                    <a:pt x="477" y="124"/>
                  </a:cubicBezTo>
                  <a:cubicBezTo>
                    <a:pt x="465" y="88"/>
                    <a:pt x="441" y="64"/>
                    <a:pt x="417" y="53"/>
                  </a:cubicBezTo>
                  <a:cubicBezTo>
                    <a:pt x="405" y="41"/>
                    <a:pt x="381" y="29"/>
                    <a:pt x="369" y="17"/>
                  </a:cubicBezTo>
                  <a:cubicBezTo>
                    <a:pt x="344" y="8"/>
                    <a:pt x="319"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1"/>
            <p:cNvSpPr/>
            <p:nvPr/>
          </p:nvSpPr>
          <p:spPr>
            <a:xfrm>
              <a:off x="2276750" y="2743325"/>
              <a:ext cx="14625" cy="13125"/>
            </a:xfrm>
            <a:custGeom>
              <a:avLst/>
              <a:gdLst/>
              <a:ahLst/>
              <a:cxnLst/>
              <a:rect l="l" t="t" r="r" b="b"/>
              <a:pathLst>
                <a:path w="585" h="525" extrusionOk="0">
                  <a:moveTo>
                    <a:pt x="263" y="0"/>
                  </a:moveTo>
                  <a:cubicBezTo>
                    <a:pt x="227" y="0"/>
                    <a:pt x="203" y="12"/>
                    <a:pt x="168" y="24"/>
                  </a:cubicBezTo>
                  <a:cubicBezTo>
                    <a:pt x="132" y="36"/>
                    <a:pt x="108" y="48"/>
                    <a:pt x="84" y="84"/>
                  </a:cubicBezTo>
                  <a:cubicBezTo>
                    <a:pt x="60" y="108"/>
                    <a:pt x="37" y="131"/>
                    <a:pt x="25" y="167"/>
                  </a:cubicBezTo>
                  <a:cubicBezTo>
                    <a:pt x="13" y="191"/>
                    <a:pt x="1" y="227"/>
                    <a:pt x="13" y="262"/>
                  </a:cubicBezTo>
                  <a:cubicBezTo>
                    <a:pt x="13" y="286"/>
                    <a:pt x="13" y="310"/>
                    <a:pt x="13" y="334"/>
                  </a:cubicBezTo>
                  <a:cubicBezTo>
                    <a:pt x="25" y="381"/>
                    <a:pt x="49" y="417"/>
                    <a:pt x="84" y="441"/>
                  </a:cubicBezTo>
                  <a:cubicBezTo>
                    <a:pt x="96" y="465"/>
                    <a:pt x="120" y="477"/>
                    <a:pt x="132" y="489"/>
                  </a:cubicBezTo>
                  <a:cubicBezTo>
                    <a:pt x="180" y="512"/>
                    <a:pt x="215" y="524"/>
                    <a:pt x="263" y="524"/>
                  </a:cubicBezTo>
                  <a:cubicBezTo>
                    <a:pt x="287" y="524"/>
                    <a:pt x="310" y="524"/>
                    <a:pt x="334" y="512"/>
                  </a:cubicBezTo>
                  <a:cubicBezTo>
                    <a:pt x="370" y="512"/>
                    <a:pt x="394" y="512"/>
                    <a:pt x="430" y="489"/>
                  </a:cubicBezTo>
                  <a:cubicBezTo>
                    <a:pt x="453" y="489"/>
                    <a:pt x="489" y="465"/>
                    <a:pt x="513" y="441"/>
                  </a:cubicBezTo>
                  <a:cubicBezTo>
                    <a:pt x="537" y="417"/>
                    <a:pt x="549" y="393"/>
                    <a:pt x="561" y="358"/>
                  </a:cubicBezTo>
                  <a:cubicBezTo>
                    <a:pt x="572" y="334"/>
                    <a:pt x="584" y="298"/>
                    <a:pt x="584" y="262"/>
                  </a:cubicBezTo>
                  <a:lnTo>
                    <a:pt x="572" y="191"/>
                  </a:lnTo>
                  <a:cubicBezTo>
                    <a:pt x="561" y="155"/>
                    <a:pt x="537" y="120"/>
                    <a:pt x="513" y="84"/>
                  </a:cubicBezTo>
                  <a:cubicBezTo>
                    <a:pt x="489" y="72"/>
                    <a:pt x="477" y="60"/>
                    <a:pt x="453" y="36"/>
                  </a:cubicBezTo>
                  <a:cubicBezTo>
                    <a:pt x="418" y="24"/>
                    <a:pt x="370" y="12"/>
                    <a:pt x="334" y="12"/>
                  </a:cubicBezTo>
                  <a:cubicBezTo>
                    <a:pt x="310" y="12"/>
                    <a:pt x="287" y="12"/>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1"/>
            <p:cNvSpPr/>
            <p:nvPr/>
          </p:nvSpPr>
          <p:spPr>
            <a:xfrm>
              <a:off x="2235975" y="2760000"/>
              <a:ext cx="10150" cy="8050"/>
            </a:xfrm>
            <a:custGeom>
              <a:avLst/>
              <a:gdLst/>
              <a:ahLst/>
              <a:cxnLst/>
              <a:rect l="l" t="t" r="r" b="b"/>
              <a:pathLst>
                <a:path w="406" h="322" extrusionOk="0">
                  <a:moveTo>
                    <a:pt x="203" y="0"/>
                  </a:moveTo>
                  <a:cubicBezTo>
                    <a:pt x="1" y="0"/>
                    <a:pt x="1" y="322"/>
                    <a:pt x="203" y="322"/>
                  </a:cubicBezTo>
                  <a:cubicBezTo>
                    <a:pt x="406" y="322"/>
                    <a:pt x="40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1"/>
            <p:cNvSpPr/>
            <p:nvPr/>
          </p:nvSpPr>
          <p:spPr>
            <a:xfrm>
              <a:off x="2238650" y="2711475"/>
              <a:ext cx="14325" cy="11050"/>
            </a:xfrm>
            <a:custGeom>
              <a:avLst/>
              <a:gdLst/>
              <a:ahLst/>
              <a:cxnLst/>
              <a:rect l="l" t="t" r="r" b="b"/>
              <a:pathLst>
                <a:path w="573" h="442" extrusionOk="0">
                  <a:moveTo>
                    <a:pt x="287" y="1"/>
                  </a:moveTo>
                  <a:cubicBezTo>
                    <a:pt x="1" y="1"/>
                    <a:pt x="1" y="441"/>
                    <a:pt x="287" y="441"/>
                  </a:cubicBezTo>
                  <a:cubicBezTo>
                    <a:pt x="572" y="441"/>
                    <a:pt x="57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1"/>
            <p:cNvSpPr/>
            <p:nvPr/>
          </p:nvSpPr>
          <p:spPr>
            <a:xfrm>
              <a:off x="2216625" y="2671000"/>
              <a:ext cx="17600" cy="13700"/>
            </a:xfrm>
            <a:custGeom>
              <a:avLst/>
              <a:gdLst/>
              <a:ahLst/>
              <a:cxnLst/>
              <a:rect l="l" t="t" r="r" b="b"/>
              <a:pathLst>
                <a:path w="704" h="548" extrusionOk="0">
                  <a:moveTo>
                    <a:pt x="358" y="0"/>
                  </a:moveTo>
                  <a:cubicBezTo>
                    <a:pt x="1" y="0"/>
                    <a:pt x="1" y="548"/>
                    <a:pt x="358" y="548"/>
                  </a:cubicBezTo>
                  <a:cubicBezTo>
                    <a:pt x="703" y="548"/>
                    <a:pt x="703"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1"/>
            <p:cNvSpPr/>
            <p:nvPr/>
          </p:nvSpPr>
          <p:spPr>
            <a:xfrm>
              <a:off x="2199075" y="2721675"/>
              <a:ext cx="14000" cy="12675"/>
            </a:xfrm>
            <a:custGeom>
              <a:avLst/>
              <a:gdLst/>
              <a:ahLst/>
              <a:cxnLst/>
              <a:rect l="l" t="t" r="r" b="b"/>
              <a:pathLst>
                <a:path w="560" h="507" extrusionOk="0">
                  <a:moveTo>
                    <a:pt x="300" y="0"/>
                  </a:moveTo>
                  <a:cubicBezTo>
                    <a:pt x="277" y="0"/>
                    <a:pt x="256" y="3"/>
                    <a:pt x="239" y="9"/>
                  </a:cubicBezTo>
                  <a:cubicBezTo>
                    <a:pt x="227" y="9"/>
                    <a:pt x="215" y="9"/>
                    <a:pt x="203" y="21"/>
                  </a:cubicBezTo>
                  <a:lnTo>
                    <a:pt x="191" y="21"/>
                  </a:lnTo>
                  <a:cubicBezTo>
                    <a:pt x="155" y="21"/>
                    <a:pt x="119" y="57"/>
                    <a:pt x="84" y="81"/>
                  </a:cubicBezTo>
                  <a:cubicBezTo>
                    <a:pt x="84" y="81"/>
                    <a:pt x="72" y="93"/>
                    <a:pt x="72" y="93"/>
                  </a:cubicBezTo>
                  <a:cubicBezTo>
                    <a:pt x="48" y="104"/>
                    <a:pt x="36" y="140"/>
                    <a:pt x="24" y="164"/>
                  </a:cubicBezTo>
                  <a:cubicBezTo>
                    <a:pt x="12" y="188"/>
                    <a:pt x="0" y="224"/>
                    <a:pt x="12" y="247"/>
                  </a:cubicBezTo>
                  <a:cubicBezTo>
                    <a:pt x="12" y="271"/>
                    <a:pt x="12" y="295"/>
                    <a:pt x="12" y="319"/>
                  </a:cubicBezTo>
                  <a:cubicBezTo>
                    <a:pt x="24" y="354"/>
                    <a:pt x="48" y="390"/>
                    <a:pt x="72" y="414"/>
                  </a:cubicBezTo>
                  <a:cubicBezTo>
                    <a:pt x="72" y="426"/>
                    <a:pt x="84" y="426"/>
                    <a:pt x="84" y="426"/>
                  </a:cubicBezTo>
                  <a:cubicBezTo>
                    <a:pt x="96" y="438"/>
                    <a:pt x="119" y="450"/>
                    <a:pt x="131" y="462"/>
                  </a:cubicBezTo>
                  <a:cubicBezTo>
                    <a:pt x="155" y="474"/>
                    <a:pt x="167" y="485"/>
                    <a:pt x="191" y="485"/>
                  </a:cubicBezTo>
                  <a:cubicBezTo>
                    <a:pt x="203" y="485"/>
                    <a:pt x="203" y="497"/>
                    <a:pt x="203" y="497"/>
                  </a:cubicBezTo>
                  <a:lnTo>
                    <a:pt x="239" y="497"/>
                  </a:lnTo>
                  <a:cubicBezTo>
                    <a:pt x="256" y="503"/>
                    <a:pt x="277" y="506"/>
                    <a:pt x="300" y="506"/>
                  </a:cubicBezTo>
                  <a:cubicBezTo>
                    <a:pt x="322" y="506"/>
                    <a:pt x="346" y="503"/>
                    <a:pt x="369" y="497"/>
                  </a:cubicBezTo>
                  <a:cubicBezTo>
                    <a:pt x="417" y="485"/>
                    <a:pt x="453" y="462"/>
                    <a:pt x="477" y="438"/>
                  </a:cubicBezTo>
                  <a:cubicBezTo>
                    <a:pt x="500" y="414"/>
                    <a:pt x="512" y="402"/>
                    <a:pt x="524" y="378"/>
                  </a:cubicBezTo>
                  <a:cubicBezTo>
                    <a:pt x="548" y="343"/>
                    <a:pt x="560" y="295"/>
                    <a:pt x="560" y="259"/>
                  </a:cubicBezTo>
                  <a:cubicBezTo>
                    <a:pt x="560" y="224"/>
                    <a:pt x="548" y="188"/>
                    <a:pt x="536" y="152"/>
                  </a:cubicBezTo>
                  <a:cubicBezTo>
                    <a:pt x="524" y="128"/>
                    <a:pt x="500" y="93"/>
                    <a:pt x="477" y="69"/>
                  </a:cubicBezTo>
                  <a:cubicBezTo>
                    <a:pt x="453" y="45"/>
                    <a:pt x="417" y="21"/>
                    <a:pt x="369" y="9"/>
                  </a:cubicBezTo>
                  <a:cubicBezTo>
                    <a:pt x="346" y="3"/>
                    <a:pt x="322"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1"/>
            <p:cNvSpPr/>
            <p:nvPr/>
          </p:nvSpPr>
          <p:spPr>
            <a:xfrm>
              <a:off x="2252650" y="2684100"/>
              <a:ext cx="20575" cy="15800"/>
            </a:xfrm>
            <a:custGeom>
              <a:avLst/>
              <a:gdLst/>
              <a:ahLst/>
              <a:cxnLst/>
              <a:rect l="l" t="t" r="r" b="b"/>
              <a:pathLst>
                <a:path w="823" h="632" extrusionOk="0">
                  <a:moveTo>
                    <a:pt x="417" y="0"/>
                  </a:moveTo>
                  <a:cubicBezTo>
                    <a:pt x="12" y="0"/>
                    <a:pt x="1" y="631"/>
                    <a:pt x="417" y="631"/>
                  </a:cubicBezTo>
                  <a:cubicBezTo>
                    <a:pt x="822" y="631"/>
                    <a:pt x="8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1"/>
            <p:cNvSpPr/>
            <p:nvPr/>
          </p:nvSpPr>
          <p:spPr>
            <a:xfrm>
              <a:off x="2323200" y="2758800"/>
              <a:ext cx="17575" cy="13425"/>
            </a:xfrm>
            <a:custGeom>
              <a:avLst/>
              <a:gdLst/>
              <a:ahLst/>
              <a:cxnLst/>
              <a:rect l="l" t="t" r="r" b="b"/>
              <a:pathLst>
                <a:path w="703" h="537" extrusionOk="0">
                  <a:moveTo>
                    <a:pt x="346" y="1"/>
                  </a:moveTo>
                  <a:cubicBezTo>
                    <a:pt x="0" y="1"/>
                    <a:pt x="0" y="536"/>
                    <a:pt x="346" y="536"/>
                  </a:cubicBezTo>
                  <a:cubicBezTo>
                    <a:pt x="691" y="536"/>
                    <a:pt x="703"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1"/>
            <p:cNvSpPr/>
            <p:nvPr/>
          </p:nvSpPr>
          <p:spPr>
            <a:xfrm>
              <a:off x="2286000" y="2833800"/>
              <a:ext cx="13700" cy="10750"/>
            </a:xfrm>
            <a:custGeom>
              <a:avLst/>
              <a:gdLst/>
              <a:ahLst/>
              <a:cxnLst/>
              <a:rect l="l" t="t" r="r" b="b"/>
              <a:pathLst>
                <a:path w="548" h="430" extrusionOk="0">
                  <a:moveTo>
                    <a:pt x="274" y="1"/>
                  </a:moveTo>
                  <a:cubicBezTo>
                    <a:pt x="0" y="1"/>
                    <a:pt x="0" y="430"/>
                    <a:pt x="274" y="430"/>
                  </a:cubicBezTo>
                  <a:cubicBezTo>
                    <a:pt x="548" y="430"/>
                    <a:pt x="548"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 name="Google Shape;928;p21"/>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64CF64"/>
              </a:buClr>
              <a:buSzPts val="3200"/>
              <a:buNone/>
              <a:defRPr b="0">
                <a:latin typeface="Chivo Black"/>
                <a:ea typeface="Chivo Black"/>
                <a:cs typeface="Chivo Black"/>
                <a:sym typeface="Chivo Black"/>
              </a:defRPr>
            </a:lvl1pPr>
            <a:lvl2pPr lvl="1" rtl="0">
              <a:spcBef>
                <a:spcPts val="0"/>
              </a:spcBef>
              <a:spcAft>
                <a:spcPts val="0"/>
              </a:spcAft>
              <a:buClr>
                <a:srgbClr val="64CF64"/>
              </a:buClr>
              <a:buSzPts val="3200"/>
              <a:buNone/>
              <a:defRPr>
                <a:solidFill>
                  <a:srgbClr val="64CF64"/>
                </a:solidFill>
              </a:defRPr>
            </a:lvl2pPr>
            <a:lvl3pPr lvl="2" rtl="0">
              <a:spcBef>
                <a:spcPts val="0"/>
              </a:spcBef>
              <a:spcAft>
                <a:spcPts val="0"/>
              </a:spcAft>
              <a:buClr>
                <a:srgbClr val="64CF64"/>
              </a:buClr>
              <a:buSzPts val="3200"/>
              <a:buNone/>
              <a:defRPr>
                <a:solidFill>
                  <a:srgbClr val="64CF64"/>
                </a:solidFill>
              </a:defRPr>
            </a:lvl3pPr>
            <a:lvl4pPr lvl="3" rtl="0">
              <a:spcBef>
                <a:spcPts val="0"/>
              </a:spcBef>
              <a:spcAft>
                <a:spcPts val="0"/>
              </a:spcAft>
              <a:buClr>
                <a:srgbClr val="64CF64"/>
              </a:buClr>
              <a:buSzPts val="3200"/>
              <a:buNone/>
              <a:defRPr>
                <a:solidFill>
                  <a:srgbClr val="64CF64"/>
                </a:solidFill>
              </a:defRPr>
            </a:lvl4pPr>
            <a:lvl5pPr lvl="4" rtl="0">
              <a:spcBef>
                <a:spcPts val="0"/>
              </a:spcBef>
              <a:spcAft>
                <a:spcPts val="0"/>
              </a:spcAft>
              <a:buClr>
                <a:srgbClr val="64CF64"/>
              </a:buClr>
              <a:buSzPts val="3200"/>
              <a:buNone/>
              <a:defRPr>
                <a:solidFill>
                  <a:srgbClr val="64CF64"/>
                </a:solidFill>
              </a:defRPr>
            </a:lvl5pPr>
            <a:lvl6pPr lvl="5" rtl="0">
              <a:spcBef>
                <a:spcPts val="0"/>
              </a:spcBef>
              <a:spcAft>
                <a:spcPts val="0"/>
              </a:spcAft>
              <a:buClr>
                <a:srgbClr val="64CF64"/>
              </a:buClr>
              <a:buSzPts val="3200"/>
              <a:buNone/>
              <a:defRPr>
                <a:solidFill>
                  <a:srgbClr val="64CF64"/>
                </a:solidFill>
              </a:defRPr>
            </a:lvl6pPr>
            <a:lvl7pPr lvl="6" rtl="0">
              <a:spcBef>
                <a:spcPts val="0"/>
              </a:spcBef>
              <a:spcAft>
                <a:spcPts val="0"/>
              </a:spcAft>
              <a:buClr>
                <a:srgbClr val="64CF64"/>
              </a:buClr>
              <a:buSzPts val="3200"/>
              <a:buNone/>
              <a:defRPr>
                <a:solidFill>
                  <a:srgbClr val="64CF64"/>
                </a:solidFill>
              </a:defRPr>
            </a:lvl7pPr>
            <a:lvl8pPr lvl="7" rtl="0">
              <a:spcBef>
                <a:spcPts val="0"/>
              </a:spcBef>
              <a:spcAft>
                <a:spcPts val="0"/>
              </a:spcAft>
              <a:buClr>
                <a:srgbClr val="64CF64"/>
              </a:buClr>
              <a:buSzPts val="3200"/>
              <a:buNone/>
              <a:defRPr>
                <a:solidFill>
                  <a:srgbClr val="64CF64"/>
                </a:solidFill>
              </a:defRPr>
            </a:lvl8pPr>
            <a:lvl9pPr lvl="8" rtl="0">
              <a:spcBef>
                <a:spcPts val="0"/>
              </a:spcBef>
              <a:spcAft>
                <a:spcPts val="0"/>
              </a:spcAft>
              <a:buClr>
                <a:srgbClr val="64CF64"/>
              </a:buClr>
              <a:buSzPts val="3200"/>
              <a:buNone/>
              <a:defRPr>
                <a:solidFill>
                  <a:srgbClr val="64CF64"/>
                </a:solidFill>
              </a:defRPr>
            </a:lvl9pPr>
          </a:lstStyle>
          <a:p>
            <a:endParaRPr/>
          </a:p>
        </p:txBody>
      </p:sp>
      <p:sp>
        <p:nvSpPr>
          <p:cNvPr id="929" name="Google Shape;929;p21"/>
          <p:cNvSpPr txBox="1">
            <a:spLocks noGrp="1"/>
          </p:cNvSpPr>
          <p:nvPr>
            <p:ph type="subTitle" idx="1"/>
          </p:nvPr>
        </p:nvSpPr>
        <p:spPr>
          <a:xfrm>
            <a:off x="713250" y="1202250"/>
            <a:ext cx="7717500" cy="339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Chivo Black"/>
              <a:buNone/>
              <a:defRPr sz="3200">
                <a:solidFill>
                  <a:schemeClr val="dk1"/>
                </a:solidFill>
                <a:latin typeface="Chivo Black"/>
                <a:ea typeface="Chivo Black"/>
                <a:cs typeface="Chivo Black"/>
                <a:sym typeface="Chivo Black"/>
              </a:defRPr>
            </a:lvl1pPr>
            <a:lvl2pPr lvl="1">
              <a:spcBef>
                <a:spcPts val="0"/>
              </a:spcBef>
              <a:spcAft>
                <a:spcPts val="0"/>
              </a:spcAft>
              <a:buClr>
                <a:schemeClr val="dk1"/>
              </a:buClr>
              <a:buSzPts val="3200"/>
              <a:buFont typeface="Chivo Black"/>
              <a:buNone/>
              <a:defRPr sz="3200">
                <a:solidFill>
                  <a:schemeClr val="dk1"/>
                </a:solidFill>
                <a:latin typeface="Chivo Black"/>
                <a:ea typeface="Chivo Black"/>
                <a:cs typeface="Chivo Black"/>
                <a:sym typeface="Chivo Black"/>
              </a:defRPr>
            </a:lvl2pPr>
            <a:lvl3pPr lvl="2">
              <a:spcBef>
                <a:spcPts val="0"/>
              </a:spcBef>
              <a:spcAft>
                <a:spcPts val="0"/>
              </a:spcAft>
              <a:buClr>
                <a:schemeClr val="dk1"/>
              </a:buClr>
              <a:buSzPts val="3200"/>
              <a:buFont typeface="Chivo Black"/>
              <a:buNone/>
              <a:defRPr sz="3200">
                <a:solidFill>
                  <a:schemeClr val="dk1"/>
                </a:solidFill>
                <a:latin typeface="Chivo Black"/>
                <a:ea typeface="Chivo Black"/>
                <a:cs typeface="Chivo Black"/>
                <a:sym typeface="Chivo Black"/>
              </a:defRPr>
            </a:lvl3pPr>
            <a:lvl4pPr lvl="3">
              <a:spcBef>
                <a:spcPts val="0"/>
              </a:spcBef>
              <a:spcAft>
                <a:spcPts val="0"/>
              </a:spcAft>
              <a:buClr>
                <a:schemeClr val="dk1"/>
              </a:buClr>
              <a:buSzPts val="3200"/>
              <a:buFont typeface="Chivo Black"/>
              <a:buNone/>
              <a:defRPr sz="3200">
                <a:solidFill>
                  <a:schemeClr val="dk1"/>
                </a:solidFill>
                <a:latin typeface="Chivo Black"/>
                <a:ea typeface="Chivo Black"/>
                <a:cs typeface="Chivo Black"/>
                <a:sym typeface="Chivo Black"/>
              </a:defRPr>
            </a:lvl4pPr>
            <a:lvl5pPr lvl="4">
              <a:spcBef>
                <a:spcPts val="0"/>
              </a:spcBef>
              <a:spcAft>
                <a:spcPts val="0"/>
              </a:spcAft>
              <a:buClr>
                <a:schemeClr val="dk1"/>
              </a:buClr>
              <a:buSzPts val="3200"/>
              <a:buFont typeface="Chivo Black"/>
              <a:buNone/>
              <a:defRPr sz="3200">
                <a:solidFill>
                  <a:schemeClr val="dk1"/>
                </a:solidFill>
                <a:latin typeface="Chivo Black"/>
                <a:ea typeface="Chivo Black"/>
                <a:cs typeface="Chivo Black"/>
                <a:sym typeface="Chivo Black"/>
              </a:defRPr>
            </a:lvl5pPr>
            <a:lvl6pPr lvl="5">
              <a:spcBef>
                <a:spcPts val="0"/>
              </a:spcBef>
              <a:spcAft>
                <a:spcPts val="0"/>
              </a:spcAft>
              <a:buClr>
                <a:schemeClr val="dk1"/>
              </a:buClr>
              <a:buSzPts val="3200"/>
              <a:buFont typeface="Chivo Black"/>
              <a:buNone/>
              <a:defRPr sz="3200">
                <a:solidFill>
                  <a:schemeClr val="dk1"/>
                </a:solidFill>
                <a:latin typeface="Chivo Black"/>
                <a:ea typeface="Chivo Black"/>
                <a:cs typeface="Chivo Black"/>
                <a:sym typeface="Chivo Black"/>
              </a:defRPr>
            </a:lvl6pPr>
            <a:lvl7pPr lvl="6">
              <a:spcBef>
                <a:spcPts val="0"/>
              </a:spcBef>
              <a:spcAft>
                <a:spcPts val="0"/>
              </a:spcAft>
              <a:buClr>
                <a:schemeClr val="dk1"/>
              </a:buClr>
              <a:buSzPts val="3200"/>
              <a:buFont typeface="Chivo Black"/>
              <a:buNone/>
              <a:defRPr sz="3200">
                <a:solidFill>
                  <a:schemeClr val="dk1"/>
                </a:solidFill>
                <a:latin typeface="Chivo Black"/>
                <a:ea typeface="Chivo Black"/>
                <a:cs typeface="Chivo Black"/>
                <a:sym typeface="Chivo Black"/>
              </a:defRPr>
            </a:lvl7pPr>
            <a:lvl8pPr lvl="7">
              <a:spcBef>
                <a:spcPts val="0"/>
              </a:spcBef>
              <a:spcAft>
                <a:spcPts val="0"/>
              </a:spcAft>
              <a:buClr>
                <a:schemeClr val="dk1"/>
              </a:buClr>
              <a:buSzPts val="3200"/>
              <a:buFont typeface="Chivo Black"/>
              <a:buNone/>
              <a:defRPr sz="3200">
                <a:solidFill>
                  <a:schemeClr val="dk1"/>
                </a:solidFill>
                <a:latin typeface="Chivo Black"/>
                <a:ea typeface="Chivo Black"/>
                <a:cs typeface="Chivo Black"/>
                <a:sym typeface="Chivo Black"/>
              </a:defRPr>
            </a:lvl8pPr>
            <a:lvl9pPr lvl="8">
              <a:spcBef>
                <a:spcPts val="0"/>
              </a:spcBef>
              <a:spcAft>
                <a:spcPts val="0"/>
              </a:spcAft>
              <a:buClr>
                <a:schemeClr val="dk1"/>
              </a:buClr>
              <a:buSzPts val="3200"/>
              <a:buFont typeface="Chivo Black"/>
              <a:buNone/>
              <a:defRPr sz="3200">
                <a:solidFill>
                  <a:schemeClr val="dk1"/>
                </a:solidFill>
                <a:latin typeface="Chivo Black"/>
                <a:ea typeface="Chivo Black"/>
                <a:cs typeface="Chivo Black"/>
                <a:sym typeface="Chiv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rgbClr val="FFFFFF"/>
                </a:solidFill>
              </a:defRPr>
            </a:lvl1pPr>
            <a:lvl2pPr lvl="1" algn="r">
              <a:buNone/>
              <a:defRPr sz="1000">
                <a:solidFill>
                  <a:srgbClr val="FFFFFF"/>
                </a:solidFill>
              </a:defRPr>
            </a:lvl2pPr>
            <a:lvl3pPr lvl="2" algn="r">
              <a:buNone/>
              <a:defRPr sz="1000">
                <a:solidFill>
                  <a:srgbClr val="FFFFFF"/>
                </a:solidFill>
              </a:defRPr>
            </a:lvl3pPr>
            <a:lvl4pPr lvl="3" algn="r">
              <a:buNone/>
              <a:defRPr sz="1000">
                <a:solidFill>
                  <a:srgbClr val="FFFFFF"/>
                </a:solidFill>
              </a:defRPr>
            </a:lvl4pPr>
            <a:lvl5pPr lvl="4" algn="r">
              <a:buNone/>
              <a:defRPr sz="1000">
                <a:solidFill>
                  <a:srgbClr val="FFFFFF"/>
                </a:solidFill>
              </a:defRPr>
            </a:lvl5pPr>
            <a:lvl6pPr lvl="5" algn="r">
              <a:buNone/>
              <a:defRPr sz="1000">
                <a:solidFill>
                  <a:srgbClr val="FFFFFF"/>
                </a:solidFill>
              </a:defRPr>
            </a:lvl6pPr>
            <a:lvl7pPr lvl="6" algn="r">
              <a:buNone/>
              <a:defRPr sz="1000">
                <a:solidFill>
                  <a:srgbClr val="FFFFFF"/>
                </a:solidFill>
              </a:defRPr>
            </a:lvl7pPr>
            <a:lvl8pPr lvl="7" algn="r">
              <a:buNone/>
              <a:defRPr sz="1000">
                <a:solidFill>
                  <a:srgbClr val="FFFFFF"/>
                </a:solidFill>
              </a:defRPr>
            </a:lvl8pPr>
            <a:lvl9pPr lvl="8" algn="r">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9" r:id="rId7"/>
    <p:sldLayoutId id="2147483666" r:id="rId8"/>
    <p:sldLayoutId id="2147483667" r:id="rId9"/>
    <p:sldLayoutId id="2147483669" r:id="rId10"/>
    <p:sldLayoutId id="2147483670" r:id="rId11"/>
    <p:sldLayoutId id="2147483671" r:id="rId12"/>
    <p:sldLayoutId id="2147483681" r:id="rId13"/>
    <p:sldLayoutId id="2147483682" r:id="rId14"/>
    <p:sldLayoutId id="214748368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40"/>
          <p:cNvSpPr txBox="1">
            <a:spLocks noGrp="1"/>
          </p:cNvSpPr>
          <p:nvPr>
            <p:ph type="ctrTitle"/>
          </p:nvPr>
        </p:nvSpPr>
        <p:spPr>
          <a:xfrm>
            <a:off x="1698156" y="1282325"/>
            <a:ext cx="5747700" cy="2052600"/>
          </a:xfrm>
          <a:prstGeom prst="rect">
            <a:avLst/>
          </a:prstGeom>
        </p:spPr>
        <p:txBody>
          <a:bodyPr spcFirstLastPara="1" wrap="square" lIns="91425" tIns="91425" rIns="91425" bIns="91425" anchor="b" anchorCtr="0">
            <a:noAutofit/>
          </a:bodyPr>
          <a:lstStyle/>
          <a:p>
            <a:pPr lvl="0"/>
            <a:r>
              <a:rPr lang="en-US" sz="4400" b="1" dirty="0">
                <a:latin typeface="Times New Roman" panose="02020603050405020304" pitchFamily="18" charset="0"/>
                <a:cs typeface="Times New Roman" panose="02020603050405020304" pitchFamily="18" charset="0"/>
              </a:rPr>
              <a:t>PREDICT THE AMOUNT OF WATER</a:t>
            </a:r>
            <a:endParaRPr sz="4400" b="1" dirty="0">
              <a:latin typeface="Times New Roman" panose="02020603050405020304" pitchFamily="18" charset="0"/>
              <a:cs typeface="Times New Roman" panose="02020603050405020304" pitchFamily="18" charset="0"/>
            </a:endParaRPr>
          </a:p>
        </p:txBody>
      </p:sp>
      <p:sp>
        <p:nvSpPr>
          <p:cNvPr id="1662" name="Google Shape;1662;p40"/>
          <p:cNvSpPr txBox="1">
            <a:spLocks noGrp="1"/>
          </p:cNvSpPr>
          <p:nvPr>
            <p:ph type="subTitle" idx="1"/>
          </p:nvPr>
        </p:nvSpPr>
        <p:spPr>
          <a:xfrm>
            <a:off x="5748866" y="3456540"/>
            <a:ext cx="3039533" cy="1327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Pr</a:t>
            </a:r>
            <a:r>
              <a:rPr lang="en-US" b="1" dirty="0" err="1">
                <a:latin typeface="Times New Roman" panose="02020603050405020304" pitchFamily="18" charset="0"/>
                <a:cs typeface="Times New Roman" panose="02020603050405020304" pitchFamily="18" charset="0"/>
              </a:rPr>
              <a:t>esented</a:t>
            </a:r>
            <a:r>
              <a:rPr lang="en-US" b="1" dirty="0">
                <a:latin typeface="Times New Roman" panose="02020603050405020304" pitchFamily="18" charset="0"/>
                <a:cs typeface="Times New Roman" panose="02020603050405020304" pitchFamily="18" charset="0"/>
              </a:rPr>
              <a:t> by : </a:t>
            </a:r>
          </a:p>
          <a:p>
            <a:pPr marL="285750" lvl="0" indent="-285750" algn="l" rtl="0">
              <a:spcBef>
                <a:spcPts val="0"/>
              </a:spcBef>
              <a:spcAft>
                <a:spcPts val="0"/>
              </a:spcAft>
              <a:buSzPct val="13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El </a:t>
            </a:r>
            <a:r>
              <a:rPr lang="en-US" dirty="0" err="1">
                <a:latin typeface="Times New Roman" panose="02020603050405020304" pitchFamily="18" charset="0"/>
                <a:cs typeface="Times New Roman" panose="02020603050405020304" pitchFamily="18" charset="0"/>
              </a:rPr>
              <a:t>Kabbach</a:t>
            </a:r>
            <a:r>
              <a:rPr lang="en-US" dirty="0">
                <a:latin typeface="Times New Roman" panose="02020603050405020304" pitchFamily="18" charset="0"/>
                <a:cs typeface="Times New Roman" panose="02020603050405020304" pitchFamily="18" charset="0"/>
              </a:rPr>
              <a:t> Chaimaa.</a:t>
            </a:r>
          </a:p>
          <a:p>
            <a:pPr marL="285750" lvl="0" indent="-285750" algn="l" rtl="0">
              <a:spcBef>
                <a:spcPts val="0"/>
              </a:spcBef>
              <a:spcAft>
                <a:spcPts val="0"/>
              </a:spcAft>
              <a:buSzPct val="13000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Zayoudi</a:t>
            </a:r>
            <a:r>
              <a:rPr lang="en-US" dirty="0">
                <a:latin typeface="Times New Roman" panose="02020603050405020304" pitchFamily="18" charset="0"/>
                <a:cs typeface="Times New Roman" panose="02020603050405020304" pitchFamily="18" charset="0"/>
              </a:rPr>
              <a:t> Abderrahmane.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0" y="0"/>
            <a:ext cx="1016000" cy="1038883"/>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575833" cy="677332"/>
          </a:xfrm>
          <a:prstGeom prst="rect">
            <a:avLst/>
          </a:prstGeom>
        </p:spPr>
      </p:pic>
      <p:sp>
        <p:nvSpPr>
          <p:cNvPr id="6" name="Google Shape;1662;p40"/>
          <p:cNvSpPr txBox="1">
            <a:spLocks/>
          </p:cNvSpPr>
          <p:nvPr/>
        </p:nvSpPr>
        <p:spPr>
          <a:xfrm>
            <a:off x="465667" y="3456539"/>
            <a:ext cx="3039533" cy="1327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Open Sans"/>
              <a:buNone/>
              <a:defRPr sz="18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lgn="l"/>
            <a:r>
              <a:rPr lang="fr-FR" b="1" dirty="0" err="1">
                <a:latin typeface="Times New Roman" panose="02020603050405020304" pitchFamily="18" charset="0"/>
                <a:cs typeface="Times New Roman" panose="02020603050405020304" pitchFamily="18" charset="0"/>
              </a:rPr>
              <a:t>Supervisor</a:t>
            </a:r>
            <a:r>
              <a:rPr lang="fr-FR" b="1" dirty="0">
                <a:latin typeface="Times New Roman" panose="02020603050405020304" pitchFamily="18" charset="0"/>
                <a:cs typeface="Times New Roman" panose="02020603050405020304" pitchFamily="18" charset="0"/>
              </a:rPr>
              <a:t> :</a:t>
            </a:r>
          </a:p>
          <a:p>
            <a:pPr marL="285750" indent="-285750" algn="l">
              <a:buSzPct val="13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M.Hrimech Hamid. </a:t>
            </a:r>
            <a:endParaRPr lang="fr-FR" dirty="0">
              <a:latin typeface="Times New Roman" panose="02020603050405020304" pitchFamily="18" charset="0"/>
              <a:cs typeface="Times New Roman" panose="02020603050405020304" pitchFamily="18" charset="0"/>
            </a:endParaRPr>
          </a:p>
          <a:p>
            <a:pPr marL="0" indent="0" algn="l"/>
            <a:endParaRPr lang="fr-FR" dirty="0"/>
          </a:p>
          <a:p>
            <a:pPr marL="0" indent="0" algn="l"/>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1" name="Google Shape;1781;p50"/>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pPr lvl="0"/>
            <a:r>
              <a:rPr lang="en-US" dirty="0">
                <a:latin typeface="Times New Roman" panose="02020603050405020304" pitchFamily="18" charset="0"/>
                <a:cs typeface="Times New Roman" panose="02020603050405020304" pitchFamily="18" charset="0"/>
              </a:rPr>
              <a:t>EDA – Missing &amp; correlation in Dataset</a:t>
            </a:r>
            <a:endParaRPr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437866"/>
            <a:ext cx="4054429" cy="1774876"/>
          </a:xfrm>
          <a:prstGeom prst="rect">
            <a:avLst/>
          </a:prstGeom>
        </p:spPr>
      </p:pic>
      <p:sp>
        <p:nvSpPr>
          <p:cNvPr id="4" name="Rectangle 3"/>
          <p:cNvSpPr/>
          <p:nvPr/>
        </p:nvSpPr>
        <p:spPr>
          <a:xfrm>
            <a:off x="713250" y="1770736"/>
            <a:ext cx="3371824" cy="830997"/>
          </a:xfrm>
          <a:prstGeom prst="rect">
            <a:avLst/>
          </a:prstGeom>
        </p:spPr>
        <p:txBody>
          <a:bodyPr wrap="square">
            <a:spAutoFit/>
          </a:bodyPr>
          <a:lstStyle/>
          <a:p>
            <a:r>
              <a:rPr lang="fr-FR" sz="1600" dirty="0" err="1">
                <a:solidFill>
                  <a:schemeClr val="dk1"/>
                </a:solidFill>
                <a:latin typeface="Times New Roman" panose="02020603050405020304" pitchFamily="18" charset="0"/>
                <a:ea typeface="Open Sans"/>
                <a:cs typeface="Times New Roman" panose="02020603050405020304" pitchFamily="18" charset="0"/>
              </a:rPr>
              <a:t>Percentage</a:t>
            </a:r>
            <a:r>
              <a:rPr lang="fr-FR" sz="1600" dirty="0">
                <a:solidFill>
                  <a:schemeClr val="dk1"/>
                </a:solidFill>
                <a:latin typeface="Times New Roman" panose="02020603050405020304" pitchFamily="18" charset="0"/>
                <a:ea typeface="Open Sans"/>
                <a:cs typeface="Times New Roman" panose="02020603050405020304" pitchFamily="18" charset="0"/>
              </a:rPr>
              <a:t> of </a:t>
            </a:r>
            <a:r>
              <a:rPr lang="fr-FR" sz="1600" dirty="0" err="1">
                <a:solidFill>
                  <a:schemeClr val="dk1"/>
                </a:solidFill>
                <a:latin typeface="Times New Roman" panose="02020603050405020304" pitchFamily="18" charset="0"/>
                <a:ea typeface="Open Sans"/>
                <a:cs typeface="Times New Roman" panose="02020603050405020304" pitchFamily="18" charset="0"/>
              </a:rPr>
              <a:t>missing</a:t>
            </a:r>
            <a:r>
              <a:rPr lang="fr-FR" sz="1600" dirty="0">
                <a:solidFill>
                  <a:schemeClr val="dk1"/>
                </a:solidFill>
                <a:latin typeface="Times New Roman" panose="02020603050405020304" pitchFamily="18" charset="0"/>
                <a:ea typeface="Open Sans"/>
                <a:cs typeface="Times New Roman" panose="02020603050405020304" pitchFamily="18" charset="0"/>
              </a:rPr>
              <a:t> values in features in the </a:t>
            </a:r>
            <a:r>
              <a:rPr lang="fr-FR" sz="1600" dirty="0" err="1">
                <a:solidFill>
                  <a:schemeClr val="dk1"/>
                </a:solidFill>
                <a:latin typeface="Times New Roman" panose="02020603050405020304" pitchFamily="18" charset="0"/>
                <a:ea typeface="Open Sans"/>
                <a:cs typeface="Times New Roman" panose="02020603050405020304" pitchFamily="18" charset="0"/>
              </a:rPr>
              <a:t>dataset</a:t>
            </a:r>
            <a:r>
              <a:rPr lang="fr-FR" sz="1600" dirty="0">
                <a:solidFill>
                  <a:schemeClr val="dk1"/>
                </a:solidFill>
                <a:latin typeface="Times New Roman" panose="02020603050405020304" pitchFamily="18" charset="0"/>
                <a:ea typeface="Open Sans"/>
                <a:cs typeface="Times New Roman" panose="02020603050405020304" pitchFamily="18" charset="0"/>
              </a:rPr>
              <a:t> of </a:t>
            </a:r>
            <a:r>
              <a:rPr lang="fr-FR" sz="1600" dirty="0" err="1">
                <a:solidFill>
                  <a:schemeClr val="dk1"/>
                </a:solidFill>
                <a:latin typeface="Times New Roman" panose="02020603050405020304" pitchFamily="18" charset="0"/>
                <a:ea typeface="Open Sans"/>
                <a:cs typeface="Times New Roman" panose="02020603050405020304" pitchFamily="18" charset="0"/>
                <a:sym typeface="Open Sans"/>
              </a:rPr>
              <a:t>Petrignano</a:t>
            </a:r>
            <a:r>
              <a:rPr lang="fr-FR" sz="16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fr-FR" sz="1600" dirty="0" err="1">
                <a:solidFill>
                  <a:schemeClr val="dk1"/>
                </a:solidFill>
                <a:latin typeface="Times New Roman" panose="02020603050405020304" pitchFamily="18" charset="0"/>
                <a:ea typeface="Open Sans"/>
                <a:cs typeface="Times New Roman" panose="02020603050405020304" pitchFamily="18" charset="0"/>
                <a:sym typeface="Open Sans"/>
              </a:rPr>
              <a:t>aquifer</a:t>
            </a:r>
            <a:r>
              <a:rPr lang="fr-FR" sz="1600" dirty="0">
                <a:solidFill>
                  <a:schemeClr val="dk1"/>
                </a:solidFill>
                <a:latin typeface="Times New Roman" panose="02020603050405020304" pitchFamily="18" charset="0"/>
                <a:ea typeface="Open Sans"/>
                <a:cs typeface="Times New Roman" panose="02020603050405020304" pitchFamily="18" charset="0"/>
              </a:rPr>
              <a:t>.</a:t>
            </a:r>
          </a:p>
        </p:txBody>
      </p:sp>
      <p:cxnSp>
        <p:nvCxnSpPr>
          <p:cNvPr id="10" name="Connecteur droit avec flèche 9"/>
          <p:cNvCxnSpPr/>
          <p:nvPr/>
        </p:nvCxnSpPr>
        <p:spPr>
          <a:xfrm flipV="1">
            <a:off x="4008874" y="2186235"/>
            <a:ext cx="563126" cy="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791" y="2709333"/>
            <a:ext cx="2708031" cy="2374900"/>
          </a:xfrm>
          <a:prstGeom prst="rect">
            <a:avLst/>
          </a:prstGeom>
        </p:spPr>
      </p:pic>
      <p:cxnSp>
        <p:nvCxnSpPr>
          <p:cNvPr id="16" name="Connecteur droit avec flèche 15"/>
          <p:cNvCxnSpPr/>
          <p:nvPr/>
        </p:nvCxnSpPr>
        <p:spPr>
          <a:xfrm flipH="1">
            <a:off x="3352800" y="3691467"/>
            <a:ext cx="79586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6" name="Rectangle 25"/>
          <p:cNvSpPr/>
          <p:nvPr/>
        </p:nvSpPr>
        <p:spPr>
          <a:xfrm>
            <a:off x="4365986" y="3399079"/>
            <a:ext cx="3371824" cy="584775"/>
          </a:xfrm>
          <a:prstGeom prst="rect">
            <a:avLst/>
          </a:prstGeom>
        </p:spPr>
        <p:txBody>
          <a:bodyPr wrap="square">
            <a:spAutoFit/>
          </a:bodyPr>
          <a:lstStyle/>
          <a:p>
            <a:r>
              <a:rPr lang="en-US" sz="1600" dirty="0">
                <a:solidFill>
                  <a:schemeClr val="dk1"/>
                </a:solidFill>
                <a:latin typeface="Times New Roman" panose="02020603050405020304" pitchFamily="18" charset="0"/>
                <a:ea typeface="Open Sans"/>
                <a:cs typeface="Times New Roman" panose="02020603050405020304" pitchFamily="18" charset="0"/>
              </a:rPr>
              <a:t>Correlation in the dataset features </a:t>
            </a:r>
            <a:r>
              <a:rPr lang="fr-FR" sz="1600" dirty="0">
                <a:solidFill>
                  <a:schemeClr val="dk1"/>
                </a:solidFill>
                <a:latin typeface="Times New Roman" panose="02020603050405020304" pitchFamily="18" charset="0"/>
                <a:ea typeface="Open Sans"/>
                <a:cs typeface="Times New Roman" panose="02020603050405020304" pitchFamily="18" charset="0"/>
              </a:rPr>
              <a:t>of </a:t>
            </a:r>
            <a:r>
              <a:rPr lang="fr-FR" sz="1600" dirty="0" err="1">
                <a:solidFill>
                  <a:schemeClr val="dk1"/>
                </a:solidFill>
                <a:latin typeface="Times New Roman" panose="02020603050405020304" pitchFamily="18" charset="0"/>
                <a:ea typeface="Open Sans"/>
                <a:cs typeface="Times New Roman" panose="02020603050405020304" pitchFamily="18" charset="0"/>
                <a:sym typeface="Open Sans"/>
              </a:rPr>
              <a:t>Petrignano</a:t>
            </a:r>
            <a:r>
              <a:rPr lang="fr-FR" sz="16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fr-FR" sz="1600" dirty="0" err="1">
                <a:solidFill>
                  <a:schemeClr val="dk1"/>
                </a:solidFill>
                <a:latin typeface="Times New Roman" panose="02020603050405020304" pitchFamily="18" charset="0"/>
                <a:ea typeface="Open Sans"/>
                <a:cs typeface="Times New Roman" panose="02020603050405020304" pitchFamily="18" charset="0"/>
                <a:sym typeface="Open Sans"/>
              </a:rPr>
              <a:t>aquifer</a:t>
            </a:r>
            <a:r>
              <a:rPr lang="fr-FR" sz="1600" dirty="0">
                <a:solidFill>
                  <a:schemeClr val="dk1"/>
                </a:solidFill>
                <a:latin typeface="Times New Roman" panose="02020603050405020304" pitchFamily="18" charset="0"/>
                <a:ea typeface="Open Sans"/>
                <a:cs typeface="Times New Roman" panose="02020603050405020304" pitchFamily="18" charset="0"/>
              </a:rPr>
              <a:t>.</a:t>
            </a:r>
          </a:p>
        </p:txBody>
      </p:sp>
      <p:sp>
        <p:nvSpPr>
          <p:cNvPr id="27" name="ZoneTexte 26"/>
          <p:cNvSpPr txBox="1"/>
          <p:nvPr/>
        </p:nvSpPr>
        <p:spPr>
          <a:xfrm>
            <a:off x="8271933" y="4592985"/>
            <a:ext cx="694267" cy="307777"/>
          </a:xfrm>
          <a:prstGeom prst="rect">
            <a:avLst/>
          </a:prstGeom>
          <a:noFill/>
        </p:spPr>
        <p:txBody>
          <a:bodyPr wrap="square" rtlCol="0">
            <a:spAutoFit/>
          </a:bodyPr>
          <a:lstStyle/>
          <a:p>
            <a:pPr algn="r"/>
            <a:r>
              <a:rPr lang="en-US" dirty="0"/>
              <a:t>5</a:t>
            </a:r>
            <a:endParaRPr lang="fr-F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1" name="Google Shape;1781;p50"/>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r>
              <a:rPr lang="fr-FR" dirty="0">
                <a:latin typeface="Times New Roman" panose="02020603050405020304" pitchFamily="18" charset="0"/>
                <a:cs typeface="Times New Roman" panose="02020603050405020304" pitchFamily="18" charset="0"/>
              </a:rPr>
              <a:t>EDA - Target feature </a:t>
            </a:r>
            <a:r>
              <a:rPr lang="fr-FR" dirty="0" err="1">
                <a:latin typeface="Times New Roman" panose="02020603050405020304" pitchFamily="18" charset="0"/>
                <a:cs typeface="Times New Roman" panose="02020603050405020304" pitchFamily="18" charset="0"/>
              </a:rPr>
              <a:t>analysis</a:t>
            </a:r>
            <a:r>
              <a:rPr lang="fr-FR"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4" name="Rectangle 3"/>
          <p:cNvSpPr/>
          <p:nvPr/>
        </p:nvSpPr>
        <p:spPr>
          <a:xfrm>
            <a:off x="340717" y="3683216"/>
            <a:ext cx="3934950" cy="584775"/>
          </a:xfrm>
          <a:prstGeom prst="rect">
            <a:avLst/>
          </a:prstGeom>
        </p:spPr>
        <p:txBody>
          <a:bodyPr wrap="square">
            <a:spAutoFit/>
          </a:bodyPr>
          <a:lstStyle/>
          <a:p>
            <a:r>
              <a:rPr lang="en-US" sz="1600" dirty="0">
                <a:solidFill>
                  <a:schemeClr val="dk1"/>
                </a:solidFill>
                <a:latin typeface="Times New Roman" panose="02020603050405020304" pitchFamily="18" charset="0"/>
                <a:ea typeface="Open Sans"/>
                <a:cs typeface="Times New Roman" panose="02020603050405020304" pitchFamily="18" charset="0"/>
              </a:rPr>
              <a:t>Output features for Aquifer </a:t>
            </a:r>
            <a:r>
              <a:rPr lang="fr-FR" sz="1600" dirty="0" err="1">
                <a:solidFill>
                  <a:schemeClr val="dk1"/>
                </a:solidFill>
                <a:latin typeface="Times New Roman" panose="02020603050405020304" pitchFamily="18" charset="0"/>
                <a:ea typeface="Open Sans"/>
                <a:cs typeface="Times New Roman" panose="02020603050405020304" pitchFamily="18" charset="0"/>
                <a:sym typeface="Open Sans"/>
              </a:rPr>
              <a:t>Petrignano</a:t>
            </a:r>
            <a:r>
              <a:rPr lang="fr-FR" sz="16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1600" dirty="0">
                <a:solidFill>
                  <a:schemeClr val="dk1"/>
                </a:solidFill>
                <a:latin typeface="Times New Roman" panose="02020603050405020304" pitchFamily="18" charset="0"/>
                <a:ea typeface="Open Sans"/>
                <a:cs typeface="Times New Roman" panose="02020603050405020304" pitchFamily="18" charset="0"/>
              </a:rPr>
              <a:t>with Date.</a:t>
            </a:r>
            <a:endParaRPr lang="fr-FR" sz="1600" dirty="0">
              <a:solidFill>
                <a:schemeClr val="dk1"/>
              </a:solidFill>
              <a:latin typeface="Times New Roman" panose="02020603050405020304" pitchFamily="18" charset="0"/>
              <a:ea typeface="Open Sans"/>
              <a:cs typeface="Times New Roman" panose="02020603050405020304" pitchFamily="18" charset="0"/>
            </a:endParaRPr>
          </a:p>
        </p:txBody>
      </p:sp>
      <p:sp>
        <p:nvSpPr>
          <p:cNvPr id="9" name="ZoneTexte 8"/>
          <p:cNvSpPr txBox="1"/>
          <p:nvPr/>
        </p:nvSpPr>
        <p:spPr>
          <a:xfrm>
            <a:off x="8271933" y="4592985"/>
            <a:ext cx="694267" cy="307777"/>
          </a:xfrm>
          <a:prstGeom prst="rect">
            <a:avLst/>
          </a:prstGeom>
          <a:noFill/>
        </p:spPr>
        <p:txBody>
          <a:bodyPr wrap="square" rtlCol="0">
            <a:spAutoFit/>
          </a:bodyPr>
          <a:lstStyle/>
          <a:p>
            <a:pPr algn="r"/>
            <a:r>
              <a:rPr lang="en-US" dirty="0"/>
              <a:t>6</a:t>
            </a:r>
            <a:endParaRPr lang="fr-F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600" y="1838357"/>
            <a:ext cx="7171267" cy="1519866"/>
          </a:xfrm>
          <a:prstGeom prst="rect">
            <a:avLst/>
          </a:prstGeom>
        </p:spPr>
      </p:pic>
      <p:cxnSp>
        <p:nvCxnSpPr>
          <p:cNvPr id="22" name="Connecteur en angle 21"/>
          <p:cNvCxnSpPr>
            <a:endCxn id="2" idx="1"/>
          </p:cNvCxnSpPr>
          <p:nvPr/>
        </p:nvCxnSpPr>
        <p:spPr>
          <a:xfrm rot="5400000" flipH="1" flipV="1">
            <a:off x="1028211" y="2704612"/>
            <a:ext cx="957710" cy="74506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1610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1" name="Google Shape;1781;p50"/>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r>
              <a:rPr lang="fr-FR" dirty="0">
                <a:latin typeface="Times New Roman" panose="02020603050405020304" pitchFamily="18" charset="0"/>
                <a:cs typeface="Times New Roman" panose="02020603050405020304" pitchFamily="18" charset="0"/>
              </a:rPr>
              <a:t>EDA - Feature </a:t>
            </a:r>
            <a:r>
              <a:rPr lang="fr-FR" dirty="0" err="1">
                <a:latin typeface="Times New Roman" panose="02020603050405020304" pitchFamily="18" charset="0"/>
                <a:cs typeface="Times New Roman" panose="02020603050405020304" pitchFamily="18" charset="0"/>
              </a:rPr>
              <a:t>analysis</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with</a:t>
            </a:r>
            <a:r>
              <a:rPr lang="fr-FR" dirty="0">
                <a:latin typeface="Times New Roman" panose="02020603050405020304" pitchFamily="18" charset="0"/>
                <a:cs typeface="Times New Roman" panose="02020603050405020304" pitchFamily="18" charset="0"/>
              </a:rPr>
              <a:t> date</a:t>
            </a:r>
            <a:br>
              <a:rPr lang="fr-FR"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9" name="ZoneTexte 8"/>
          <p:cNvSpPr txBox="1"/>
          <p:nvPr/>
        </p:nvSpPr>
        <p:spPr>
          <a:xfrm>
            <a:off x="8271933" y="4592985"/>
            <a:ext cx="694267" cy="307777"/>
          </a:xfrm>
          <a:prstGeom prst="rect">
            <a:avLst/>
          </a:prstGeom>
          <a:noFill/>
        </p:spPr>
        <p:txBody>
          <a:bodyPr wrap="square" rtlCol="0">
            <a:spAutoFit/>
          </a:bodyPr>
          <a:lstStyle/>
          <a:p>
            <a:pPr algn="r"/>
            <a:r>
              <a:rPr lang="en-US" dirty="0"/>
              <a:t>7</a:t>
            </a: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3822" y="1403298"/>
            <a:ext cx="2328427" cy="1592709"/>
          </a:xfrm>
          <a:prstGeom prst="rect">
            <a:avLst/>
          </a:prstGeom>
        </p:spPr>
      </p:pic>
      <p:sp>
        <p:nvSpPr>
          <p:cNvPr id="8" name="Rectangle 7"/>
          <p:cNvSpPr/>
          <p:nvPr/>
        </p:nvSpPr>
        <p:spPr>
          <a:xfrm>
            <a:off x="967250" y="1907264"/>
            <a:ext cx="2783484" cy="584775"/>
          </a:xfrm>
          <a:prstGeom prst="rect">
            <a:avLst/>
          </a:prstGeom>
        </p:spPr>
        <p:txBody>
          <a:bodyPr wrap="square">
            <a:spAutoFit/>
          </a:bodyPr>
          <a:lstStyle/>
          <a:p>
            <a:r>
              <a:rPr lang="en-US" sz="1600" dirty="0">
                <a:solidFill>
                  <a:schemeClr val="dk1"/>
                </a:solidFill>
                <a:latin typeface="Times New Roman" panose="02020603050405020304" pitchFamily="18" charset="0"/>
                <a:ea typeface="Open Sans"/>
                <a:cs typeface="Times New Roman" panose="02020603050405020304" pitchFamily="18" charset="0"/>
              </a:rPr>
              <a:t>Rainfall features in Aquifer </a:t>
            </a:r>
            <a:r>
              <a:rPr lang="en-US" sz="1600" dirty="0" err="1">
                <a:solidFill>
                  <a:schemeClr val="dk1"/>
                </a:solidFill>
                <a:latin typeface="Times New Roman" panose="02020603050405020304" pitchFamily="18" charset="0"/>
                <a:ea typeface="Open Sans"/>
                <a:cs typeface="Times New Roman" panose="02020603050405020304" pitchFamily="18" charset="0"/>
              </a:rPr>
              <a:t>Petrignago</a:t>
            </a:r>
            <a:r>
              <a:rPr lang="en-US" sz="1600" dirty="0">
                <a:solidFill>
                  <a:schemeClr val="dk1"/>
                </a:solidFill>
                <a:latin typeface="Times New Roman" panose="02020603050405020304" pitchFamily="18" charset="0"/>
                <a:ea typeface="Open Sans"/>
                <a:cs typeface="Times New Roman" panose="02020603050405020304" pitchFamily="18" charset="0"/>
              </a:rPr>
              <a:t>. </a:t>
            </a:r>
            <a:endParaRPr lang="fr-FR" sz="1600" dirty="0">
              <a:solidFill>
                <a:schemeClr val="dk1"/>
              </a:solidFill>
              <a:latin typeface="Times New Roman" panose="02020603050405020304" pitchFamily="18" charset="0"/>
              <a:ea typeface="Open Sans"/>
              <a:cs typeface="Times New Roman" panose="02020603050405020304" pitchFamily="18" charset="0"/>
            </a:endParaRP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00" y="3125110"/>
            <a:ext cx="5709021" cy="1626062"/>
          </a:xfrm>
          <a:prstGeom prst="rect">
            <a:avLst/>
          </a:prstGeom>
        </p:spPr>
      </p:pic>
      <p:sp>
        <p:nvSpPr>
          <p:cNvPr id="12" name="Rectangle 11"/>
          <p:cNvSpPr/>
          <p:nvPr/>
        </p:nvSpPr>
        <p:spPr>
          <a:xfrm>
            <a:off x="6682249" y="3277955"/>
            <a:ext cx="1437283" cy="1323439"/>
          </a:xfrm>
          <a:prstGeom prst="rect">
            <a:avLst/>
          </a:prstGeom>
        </p:spPr>
        <p:txBody>
          <a:bodyPr wrap="square">
            <a:spAutoFit/>
          </a:bodyPr>
          <a:lstStyle/>
          <a:p>
            <a:r>
              <a:rPr lang="en-US" sz="1600" dirty="0">
                <a:solidFill>
                  <a:schemeClr val="dk1"/>
                </a:solidFill>
                <a:latin typeface="Times New Roman" panose="02020603050405020304" pitchFamily="18" charset="0"/>
                <a:ea typeface="Open Sans"/>
                <a:cs typeface="Times New Roman" panose="02020603050405020304" pitchFamily="18" charset="0"/>
              </a:rPr>
              <a:t>Temperature features in Aquifer </a:t>
            </a:r>
            <a:r>
              <a:rPr lang="en-US" sz="1600" dirty="0" err="1">
                <a:solidFill>
                  <a:schemeClr val="dk1"/>
                </a:solidFill>
                <a:latin typeface="Times New Roman" panose="02020603050405020304" pitchFamily="18" charset="0"/>
                <a:ea typeface="Open Sans"/>
                <a:cs typeface="Times New Roman" panose="02020603050405020304" pitchFamily="18" charset="0"/>
              </a:rPr>
              <a:t>Petrignano</a:t>
            </a:r>
            <a:r>
              <a:rPr lang="en-US" sz="1600" dirty="0">
                <a:solidFill>
                  <a:schemeClr val="dk1"/>
                </a:solidFill>
                <a:latin typeface="Times New Roman" panose="02020603050405020304" pitchFamily="18" charset="0"/>
                <a:ea typeface="Open Sans"/>
                <a:cs typeface="Times New Roman" panose="02020603050405020304" pitchFamily="18" charset="0"/>
              </a:rPr>
              <a:t>.</a:t>
            </a:r>
          </a:p>
          <a:p>
            <a:endParaRPr lang="fr-FR" sz="1600" dirty="0">
              <a:solidFill>
                <a:schemeClr val="dk1"/>
              </a:solidFill>
              <a:latin typeface="Times New Roman" panose="02020603050405020304" pitchFamily="18" charset="0"/>
              <a:ea typeface="Open Sans"/>
              <a:cs typeface="Times New Roman" panose="02020603050405020304" pitchFamily="18" charset="0"/>
            </a:endParaRPr>
          </a:p>
        </p:txBody>
      </p:sp>
      <p:cxnSp>
        <p:nvCxnSpPr>
          <p:cNvPr id="13" name="Connecteur droit avec flèche 12"/>
          <p:cNvCxnSpPr/>
          <p:nvPr/>
        </p:nvCxnSpPr>
        <p:spPr>
          <a:xfrm flipH="1">
            <a:off x="6070600" y="3818467"/>
            <a:ext cx="524933" cy="846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Connecteur droit avec flèche 14"/>
          <p:cNvCxnSpPr/>
          <p:nvPr/>
        </p:nvCxnSpPr>
        <p:spPr>
          <a:xfrm>
            <a:off x="3789812" y="2199651"/>
            <a:ext cx="366022"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713809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1" name="Google Shape;1781;p50"/>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pPr lvl="0"/>
            <a:r>
              <a:rPr lang="fr-FR" dirty="0">
                <a:latin typeface="Times New Roman" panose="02020603050405020304" pitchFamily="18" charset="0"/>
                <a:cs typeface="Times New Roman" panose="02020603050405020304" pitchFamily="18" charset="0"/>
              </a:rPr>
              <a:t>EDA - Feature </a:t>
            </a:r>
            <a:r>
              <a:rPr lang="fr-FR" dirty="0" err="1">
                <a:latin typeface="Times New Roman" panose="02020603050405020304" pitchFamily="18" charset="0"/>
                <a:cs typeface="Times New Roman" panose="02020603050405020304" pitchFamily="18" charset="0"/>
              </a:rPr>
              <a:t>analysis</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with</a:t>
            </a:r>
            <a:r>
              <a:rPr lang="fr-FR" dirty="0">
                <a:latin typeface="Times New Roman" panose="02020603050405020304" pitchFamily="18" charset="0"/>
                <a:cs typeface="Times New Roman" panose="02020603050405020304" pitchFamily="18" charset="0"/>
              </a:rPr>
              <a:t> date</a:t>
            </a:r>
            <a:endParaRPr dirty="0"/>
          </a:p>
        </p:txBody>
      </p:sp>
      <p:sp>
        <p:nvSpPr>
          <p:cNvPr id="4" name="Rectangle 3"/>
          <p:cNvSpPr/>
          <p:nvPr/>
        </p:nvSpPr>
        <p:spPr>
          <a:xfrm>
            <a:off x="399992" y="1741206"/>
            <a:ext cx="1174814" cy="1077218"/>
          </a:xfrm>
          <a:prstGeom prst="rect">
            <a:avLst/>
          </a:prstGeom>
        </p:spPr>
        <p:txBody>
          <a:bodyPr wrap="square">
            <a:spAutoFit/>
          </a:bodyPr>
          <a:lstStyle/>
          <a:p>
            <a:r>
              <a:rPr lang="en-US" sz="1600" dirty="0">
                <a:solidFill>
                  <a:schemeClr val="dk1"/>
                </a:solidFill>
                <a:latin typeface="Times New Roman" panose="02020603050405020304" pitchFamily="18" charset="0"/>
                <a:ea typeface="Open Sans"/>
                <a:cs typeface="Times New Roman" panose="02020603050405020304" pitchFamily="18" charset="0"/>
              </a:rPr>
              <a:t>Volume features in Aquifer </a:t>
            </a:r>
            <a:r>
              <a:rPr lang="en-US" sz="1600" dirty="0" err="1">
                <a:solidFill>
                  <a:schemeClr val="dk1"/>
                </a:solidFill>
                <a:latin typeface="Times New Roman" panose="02020603050405020304" pitchFamily="18" charset="0"/>
                <a:ea typeface="Open Sans"/>
                <a:cs typeface="Times New Roman" panose="02020603050405020304" pitchFamily="18" charset="0"/>
              </a:rPr>
              <a:t>Petrignago</a:t>
            </a:r>
            <a:r>
              <a:rPr lang="en-US" sz="1600" dirty="0">
                <a:solidFill>
                  <a:schemeClr val="dk1"/>
                </a:solidFill>
                <a:latin typeface="Times New Roman" panose="02020603050405020304" pitchFamily="18" charset="0"/>
                <a:ea typeface="Open Sans"/>
                <a:cs typeface="Times New Roman" panose="02020603050405020304" pitchFamily="18" charset="0"/>
              </a:rPr>
              <a:t>.</a:t>
            </a:r>
            <a:endParaRPr lang="fr-FR" sz="1600" dirty="0">
              <a:solidFill>
                <a:schemeClr val="dk1"/>
              </a:solidFill>
              <a:latin typeface="Times New Roman" panose="02020603050405020304" pitchFamily="18" charset="0"/>
              <a:ea typeface="Open Sans"/>
              <a:cs typeface="Times New Roman" panose="02020603050405020304" pitchFamily="18" charset="0"/>
            </a:endParaRPr>
          </a:p>
        </p:txBody>
      </p:sp>
      <p:sp>
        <p:nvSpPr>
          <p:cNvPr id="9" name="ZoneTexte 8"/>
          <p:cNvSpPr txBox="1"/>
          <p:nvPr/>
        </p:nvSpPr>
        <p:spPr>
          <a:xfrm>
            <a:off x="8271933" y="4592985"/>
            <a:ext cx="694267" cy="307777"/>
          </a:xfrm>
          <a:prstGeom prst="rect">
            <a:avLst/>
          </a:prstGeom>
          <a:noFill/>
        </p:spPr>
        <p:txBody>
          <a:bodyPr wrap="square" rtlCol="0">
            <a:spAutoFit/>
          </a:bodyPr>
          <a:lstStyle/>
          <a:p>
            <a:pPr algn="r"/>
            <a:r>
              <a:rPr lang="en-US" dirty="0"/>
              <a:t>8</a:t>
            </a:r>
            <a:endParaRPr lang="fr-FR" dirty="0"/>
          </a:p>
        </p:txBody>
      </p:sp>
      <p:cxnSp>
        <p:nvCxnSpPr>
          <p:cNvPr id="22" name="Connecteur en angle 21"/>
          <p:cNvCxnSpPr/>
          <p:nvPr/>
        </p:nvCxnSpPr>
        <p:spPr>
          <a:xfrm flipV="1">
            <a:off x="1587505" y="2190283"/>
            <a:ext cx="279396" cy="9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600" y="1456450"/>
            <a:ext cx="7135403" cy="1891666"/>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38280"/>
            <a:ext cx="5949642" cy="1625725"/>
          </a:xfrm>
          <a:prstGeom prst="rect">
            <a:avLst/>
          </a:prstGeom>
        </p:spPr>
      </p:pic>
      <p:sp>
        <p:nvSpPr>
          <p:cNvPr id="10" name="Rectangle 9"/>
          <p:cNvSpPr/>
          <p:nvPr/>
        </p:nvSpPr>
        <p:spPr>
          <a:xfrm>
            <a:off x="6690725" y="3640310"/>
            <a:ext cx="1369542" cy="1077218"/>
          </a:xfrm>
          <a:prstGeom prst="rect">
            <a:avLst/>
          </a:prstGeom>
        </p:spPr>
        <p:txBody>
          <a:bodyPr wrap="square">
            <a:spAutoFit/>
          </a:bodyPr>
          <a:lstStyle/>
          <a:p>
            <a:r>
              <a:rPr lang="en-US" sz="1600" dirty="0" err="1">
                <a:solidFill>
                  <a:schemeClr val="dk1"/>
                </a:solidFill>
                <a:latin typeface="Times New Roman" panose="02020603050405020304" pitchFamily="18" charset="0"/>
                <a:ea typeface="Open Sans"/>
                <a:cs typeface="Times New Roman" panose="02020603050405020304" pitchFamily="18" charset="0"/>
              </a:rPr>
              <a:t>Hydrometry</a:t>
            </a:r>
            <a:r>
              <a:rPr lang="en-US" sz="1600" dirty="0">
                <a:solidFill>
                  <a:schemeClr val="dk1"/>
                </a:solidFill>
                <a:latin typeface="Times New Roman" panose="02020603050405020304" pitchFamily="18" charset="0"/>
                <a:ea typeface="Open Sans"/>
                <a:cs typeface="Times New Roman" panose="02020603050405020304" pitchFamily="18" charset="0"/>
              </a:rPr>
              <a:t> features in Aquifer </a:t>
            </a:r>
            <a:r>
              <a:rPr lang="en-US" sz="1600" dirty="0" err="1">
                <a:solidFill>
                  <a:schemeClr val="dk1"/>
                </a:solidFill>
                <a:latin typeface="Times New Roman" panose="02020603050405020304" pitchFamily="18" charset="0"/>
                <a:ea typeface="Open Sans"/>
                <a:cs typeface="Times New Roman" panose="02020603050405020304" pitchFamily="18" charset="0"/>
              </a:rPr>
              <a:t>Petrignago</a:t>
            </a:r>
            <a:r>
              <a:rPr lang="en-US" sz="1600" dirty="0">
                <a:solidFill>
                  <a:schemeClr val="dk1"/>
                </a:solidFill>
                <a:latin typeface="Times New Roman" panose="02020603050405020304" pitchFamily="18" charset="0"/>
                <a:ea typeface="Open Sans"/>
                <a:cs typeface="Times New Roman" panose="02020603050405020304" pitchFamily="18" charset="0"/>
              </a:rPr>
              <a:t>. </a:t>
            </a:r>
            <a:endParaRPr lang="fr-FR" sz="1600" dirty="0">
              <a:solidFill>
                <a:schemeClr val="dk1"/>
              </a:solidFill>
              <a:latin typeface="Times New Roman" panose="02020603050405020304" pitchFamily="18" charset="0"/>
              <a:ea typeface="Open Sans"/>
              <a:cs typeface="Times New Roman" panose="02020603050405020304" pitchFamily="18" charset="0"/>
            </a:endParaRPr>
          </a:p>
        </p:txBody>
      </p:sp>
      <p:cxnSp>
        <p:nvCxnSpPr>
          <p:cNvPr id="8" name="Connecteur droit avec flèche 7"/>
          <p:cNvCxnSpPr/>
          <p:nvPr/>
        </p:nvCxnSpPr>
        <p:spPr>
          <a:xfrm flipH="1">
            <a:off x="6104466" y="4026519"/>
            <a:ext cx="508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94848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1" name="Google Shape;1781;p50"/>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r>
              <a:rPr lang="fr-FR" dirty="0">
                <a:latin typeface="Times New Roman" panose="02020603050405020304" pitchFamily="18" charset="0"/>
                <a:cs typeface="Times New Roman" panose="02020603050405020304" pitchFamily="18" charset="0"/>
              </a:rPr>
              <a:t>EDA - </a:t>
            </a:r>
            <a:r>
              <a:rPr lang="en-US" dirty="0">
                <a:latin typeface="Times New Roman" panose="02020603050405020304" pitchFamily="18" charset="0"/>
                <a:cs typeface="Times New Roman" panose="02020603050405020304" pitchFamily="18" charset="0"/>
              </a:rPr>
              <a:t>Yearly comparison of all features with target features</a:t>
            </a:r>
          </a:p>
        </p:txBody>
      </p:sp>
      <p:sp>
        <p:nvSpPr>
          <p:cNvPr id="9" name="ZoneTexte 8"/>
          <p:cNvSpPr txBox="1"/>
          <p:nvPr/>
        </p:nvSpPr>
        <p:spPr>
          <a:xfrm>
            <a:off x="8271933" y="4592985"/>
            <a:ext cx="694267" cy="307777"/>
          </a:xfrm>
          <a:prstGeom prst="rect">
            <a:avLst/>
          </a:prstGeom>
          <a:noFill/>
        </p:spPr>
        <p:txBody>
          <a:bodyPr wrap="square" rtlCol="0">
            <a:spAutoFit/>
          </a:bodyPr>
          <a:lstStyle/>
          <a:p>
            <a:pPr algn="r"/>
            <a:r>
              <a:rPr lang="en-US" dirty="0"/>
              <a:t>9</a:t>
            </a:r>
            <a:endParaRPr lang="fr-FR" dirty="0"/>
          </a:p>
        </p:txBody>
      </p:sp>
      <p:sp>
        <p:nvSpPr>
          <p:cNvPr id="10" name="Rectangle 9"/>
          <p:cNvSpPr/>
          <p:nvPr/>
        </p:nvSpPr>
        <p:spPr>
          <a:xfrm>
            <a:off x="831208" y="3040088"/>
            <a:ext cx="3348909" cy="830997"/>
          </a:xfrm>
          <a:prstGeom prst="rect">
            <a:avLst/>
          </a:prstGeom>
        </p:spPr>
        <p:txBody>
          <a:bodyPr wrap="square">
            <a:spAutoFit/>
          </a:bodyPr>
          <a:lstStyle/>
          <a:p>
            <a:r>
              <a:rPr lang="en-US" sz="1600" dirty="0">
                <a:solidFill>
                  <a:schemeClr val="dk1"/>
                </a:solidFill>
                <a:latin typeface="Times New Roman" panose="02020603050405020304" pitchFamily="18" charset="0"/>
                <a:ea typeface="Open Sans"/>
                <a:cs typeface="Times New Roman" panose="02020603050405020304" pitchFamily="18" charset="0"/>
              </a:rPr>
              <a:t>Average Volume and Average </a:t>
            </a:r>
            <a:r>
              <a:rPr lang="en-US" sz="1600" dirty="0" err="1">
                <a:solidFill>
                  <a:schemeClr val="dk1"/>
                </a:solidFill>
                <a:latin typeface="Times New Roman" panose="02020603050405020304" pitchFamily="18" charset="0"/>
                <a:ea typeface="Open Sans"/>
                <a:cs typeface="Times New Roman" panose="02020603050405020304" pitchFamily="18" charset="0"/>
              </a:rPr>
              <a:t>Hydrometry</a:t>
            </a:r>
            <a:r>
              <a:rPr lang="en-US" sz="1600" dirty="0">
                <a:solidFill>
                  <a:schemeClr val="dk1"/>
                </a:solidFill>
                <a:latin typeface="Times New Roman" panose="02020603050405020304" pitchFamily="18" charset="0"/>
                <a:ea typeface="Open Sans"/>
                <a:cs typeface="Times New Roman" panose="02020603050405020304" pitchFamily="18" charset="0"/>
              </a:rPr>
              <a:t> by Year in Aquifer </a:t>
            </a:r>
            <a:r>
              <a:rPr lang="en-US" sz="1600" dirty="0" err="1">
                <a:solidFill>
                  <a:schemeClr val="dk1"/>
                </a:solidFill>
                <a:latin typeface="Times New Roman" panose="02020603050405020304" pitchFamily="18" charset="0"/>
                <a:ea typeface="Open Sans"/>
                <a:cs typeface="Times New Roman" panose="02020603050405020304" pitchFamily="18" charset="0"/>
              </a:rPr>
              <a:t>Petrignago</a:t>
            </a:r>
            <a:r>
              <a:rPr lang="en-US" sz="1600" dirty="0">
                <a:solidFill>
                  <a:schemeClr val="dk1"/>
                </a:solidFill>
                <a:latin typeface="Times New Roman" panose="02020603050405020304" pitchFamily="18" charset="0"/>
                <a:ea typeface="Open Sans"/>
                <a:cs typeface="Times New Roman" panose="02020603050405020304" pitchFamily="18" charset="0"/>
              </a:rPr>
              <a:t>.</a:t>
            </a:r>
            <a:endParaRPr lang="fr-FR" sz="1600" dirty="0">
              <a:solidFill>
                <a:schemeClr val="dk1"/>
              </a:solidFill>
              <a:latin typeface="Times New Roman" panose="02020603050405020304" pitchFamily="18" charset="0"/>
              <a:ea typeface="Open Sans"/>
              <a:cs typeface="Times New Roman" panose="02020603050405020304" pitchFamily="18"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24" y="1793019"/>
            <a:ext cx="3044109" cy="1094408"/>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958" y="3006841"/>
            <a:ext cx="2945440" cy="1041494"/>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80" y="3969039"/>
            <a:ext cx="2891196" cy="1095492"/>
          </a:xfrm>
          <a:prstGeom prst="rect">
            <a:avLst/>
          </a:prstGeom>
        </p:spPr>
      </p:pic>
      <p:sp>
        <p:nvSpPr>
          <p:cNvPr id="13" name="Rectangle 12"/>
          <p:cNvSpPr/>
          <p:nvPr/>
        </p:nvSpPr>
        <p:spPr>
          <a:xfrm>
            <a:off x="4700474" y="1974835"/>
            <a:ext cx="3348909" cy="584775"/>
          </a:xfrm>
          <a:prstGeom prst="rect">
            <a:avLst/>
          </a:prstGeom>
        </p:spPr>
        <p:txBody>
          <a:bodyPr wrap="square">
            <a:spAutoFit/>
          </a:bodyPr>
          <a:lstStyle/>
          <a:p>
            <a:r>
              <a:rPr lang="en-US" sz="1600" dirty="0">
                <a:solidFill>
                  <a:schemeClr val="dk1"/>
                </a:solidFill>
                <a:latin typeface="Times New Roman" panose="02020603050405020304" pitchFamily="18" charset="0"/>
                <a:ea typeface="Open Sans"/>
                <a:cs typeface="Times New Roman" panose="02020603050405020304" pitchFamily="18" charset="0"/>
              </a:rPr>
              <a:t>Rainfall and Average Temperature by Year in Aquifer </a:t>
            </a:r>
            <a:r>
              <a:rPr lang="en-US" sz="1600" dirty="0" err="1">
                <a:solidFill>
                  <a:schemeClr val="dk1"/>
                </a:solidFill>
                <a:latin typeface="Times New Roman" panose="02020603050405020304" pitchFamily="18" charset="0"/>
                <a:ea typeface="Open Sans"/>
                <a:cs typeface="Times New Roman" panose="02020603050405020304" pitchFamily="18" charset="0"/>
              </a:rPr>
              <a:t>Petrignago</a:t>
            </a:r>
            <a:r>
              <a:rPr lang="en-US" sz="1600" dirty="0">
                <a:solidFill>
                  <a:schemeClr val="dk1"/>
                </a:solidFill>
                <a:latin typeface="Times New Roman" panose="02020603050405020304" pitchFamily="18" charset="0"/>
                <a:ea typeface="Open Sans"/>
                <a:cs typeface="Times New Roman" panose="02020603050405020304" pitchFamily="18" charset="0"/>
              </a:rPr>
              <a:t>.</a:t>
            </a:r>
            <a:endParaRPr lang="fr-FR" sz="1600" dirty="0">
              <a:solidFill>
                <a:schemeClr val="dk1"/>
              </a:solidFill>
              <a:latin typeface="Times New Roman" panose="02020603050405020304" pitchFamily="18" charset="0"/>
              <a:ea typeface="Open Sans"/>
              <a:cs typeface="Times New Roman" panose="02020603050405020304" pitchFamily="18" charset="0"/>
            </a:endParaRPr>
          </a:p>
        </p:txBody>
      </p:sp>
      <p:sp>
        <p:nvSpPr>
          <p:cNvPr id="14" name="Rectangle 13"/>
          <p:cNvSpPr/>
          <p:nvPr/>
        </p:nvSpPr>
        <p:spPr>
          <a:xfrm>
            <a:off x="4700474" y="4177486"/>
            <a:ext cx="3348909" cy="584775"/>
          </a:xfrm>
          <a:prstGeom prst="rect">
            <a:avLst/>
          </a:prstGeom>
        </p:spPr>
        <p:txBody>
          <a:bodyPr wrap="square">
            <a:spAutoFit/>
          </a:bodyPr>
          <a:lstStyle/>
          <a:p>
            <a:r>
              <a:rPr lang="en-US" sz="1600" dirty="0">
                <a:solidFill>
                  <a:schemeClr val="dk1"/>
                </a:solidFill>
                <a:latin typeface="Times New Roman" panose="02020603050405020304" pitchFamily="18" charset="0"/>
                <a:ea typeface="Open Sans"/>
                <a:cs typeface="Times New Roman" panose="02020603050405020304" pitchFamily="18" charset="0"/>
              </a:rPr>
              <a:t>Average Depth to Groundwater by Year in Aquifer </a:t>
            </a:r>
            <a:r>
              <a:rPr lang="en-US" sz="1600" dirty="0" err="1">
                <a:solidFill>
                  <a:schemeClr val="dk1"/>
                </a:solidFill>
                <a:latin typeface="Times New Roman" panose="02020603050405020304" pitchFamily="18" charset="0"/>
                <a:ea typeface="Open Sans"/>
                <a:cs typeface="Times New Roman" panose="02020603050405020304" pitchFamily="18" charset="0"/>
              </a:rPr>
              <a:t>Petrignago</a:t>
            </a:r>
            <a:r>
              <a:rPr lang="en-US" sz="1600" dirty="0">
                <a:solidFill>
                  <a:schemeClr val="dk1"/>
                </a:solidFill>
                <a:latin typeface="Times New Roman" panose="02020603050405020304" pitchFamily="18" charset="0"/>
                <a:ea typeface="Open Sans"/>
                <a:cs typeface="Times New Roman" panose="02020603050405020304" pitchFamily="18" charset="0"/>
              </a:rPr>
              <a:t>.</a:t>
            </a:r>
            <a:endParaRPr lang="fr-FR" sz="1600" dirty="0">
              <a:solidFill>
                <a:schemeClr val="dk1"/>
              </a:solidFill>
              <a:latin typeface="Times New Roman" panose="02020603050405020304" pitchFamily="18" charset="0"/>
              <a:ea typeface="Open Sans"/>
              <a:cs typeface="Times New Roman" panose="02020603050405020304" pitchFamily="18" charset="0"/>
            </a:endParaRPr>
          </a:p>
        </p:txBody>
      </p:sp>
      <p:cxnSp>
        <p:nvCxnSpPr>
          <p:cNvPr id="15" name="Connecteur droit avec flèche 14"/>
          <p:cNvCxnSpPr/>
          <p:nvPr/>
        </p:nvCxnSpPr>
        <p:spPr>
          <a:xfrm>
            <a:off x="3826933" y="2340223"/>
            <a:ext cx="74506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p:nvPr/>
        </p:nvCxnSpPr>
        <p:spPr>
          <a:xfrm>
            <a:off x="3826933" y="4414029"/>
            <a:ext cx="74506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p:nvPr/>
        </p:nvCxnSpPr>
        <p:spPr>
          <a:xfrm flipH="1">
            <a:off x="3886200" y="3455586"/>
            <a:ext cx="68580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999497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47"/>
          <p:cNvPicPr preferRelativeResize="0"/>
          <p:nvPr/>
        </p:nvPicPr>
        <p:blipFill rotWithShape="1">
          <a:blip r:embed="rId3">
            <a:alphaModFix/>
          </a:blip>
          <a:srcRect l="34289" t="18495" r="31679" b="21689"/>
          <a:stretch/>
        </p:blipFill>
        <p:spPr>
          <a:xfrm>
            <a:off x="6952075" y="1044502"/>
            <a:ext cx="1682674" cy="1663546"/>
          </a:xfrm>
          <a:prstGeom prst="rect">
            <a:avLst/>
          </a:prstGeom>
          <a:noFill/>
          <a:ln>
            <a:noFill/>
          </a:ln>
        </p:spPr>
      </p:pic>
      <p:sp>
        <p:nvSpPr>
          <p:cNvPr id="1746" name="Google Shape;1746;p47"/>
          <p:cNvSpPr txBox="1">
            <a:spLocks noGrp="1"/>
          </p:cNvSpPr>
          <p:nvPr>
            <p:ph type="title"/>
          </p:nvPr>
        </p:nvSpPr>
        <p:spPr>
          <a:xfrm flipH="1">
            <a:off x="3088375" y="2770131"/>
            <a:ext cx="5342400" cy="1081067"/>
          </a:xfrm>
          <a:prstGeom prst="rect">
            <a:avLst/>
          </a:prstGeom>
        </p:spPr>
        <p:txBody>
          <a:bodyPr spcFirstLastPara="1" wrap="square" lIns="91425" tIns="91425" rIns="91425" bIns="91425" anchor="ctr" anchorCtr="0">
            <a:noAutofit/>
          </a:bodyPr>
          <a:lstStyle/>
          <a:p>
            <a:br>
              <a:rPr lang="en-US" b="1" dirty="0">
                <a:latin typeface="Times New Roman" panose="02020603050405020304" pitchFamily="18" charset="0"/>
                <a:cs typeface="Times New Roman" panose="02020603050405020304" pitchFamily="18" charset="0"/>
              </a:rPr>
            </a:br>
            <a:r>
              <a:rPr lang="fr-FR" b="1" dirty="0">
                <a:latin typeface="Times New Roman" panose="02020603050405020304" pitchFamily="18" charset="0"/>
                <a:cs typeface="Times New Roman" panose="02020603050405020304" pitchFamily="18" charset="0"/>
              </a:rPr>
              <a:t>Data preprocessing</a:t>
            </a:r>
            <a:br>
              <a:rPr lang="en-US" b="1" dirty="0">
                <a:latin typeface="Times New Roman" panose="02020603050405020304" pitchFamily="18" charset="0"/>
                <a:cs typeface="Times New Roman" panose="02020603050405020304" pitchFamily="18" charset="0"/>
              </a:rPr>
            </a:br>
            <a:endParaRPr dirty="0"/>
          </a:p>
        </p:txBody>
      </p:sp>
      <p:sp>
        <p:nvSpPr>
          <p:cNvPr id="1748" name="Google Shape;1748;p47"/>
          <p:cNvSpPr txBox="1">
            <a:spLocks noGrp="1"/>
          </p:cNvSpPr>
          <p:nvPr>
            <p:ph type="title" idx="2"/>
          </p:nvPr>
        </p:nvSpPr>
        <p:spPr>
          <a:xfrm flipH="1">
            <a:off x="6952075" y="1358025"/>
            <a:ext cx="1478700" cy="103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1749" name="Google Shape;1749;p47"/>
          <p:cNvGrpSpPr/>
          <p:nvPr/>
        </p:nvGrpSpPr>
        <p:grpSpPr>
          <a:xfrm rot="10800000" flipH="1">
            <a:off x="3793894" y="-294466"/>
            <a:ext cx="1329321" cy="4968138"/>
            <a:chOff x="2819688" y="916634"/>
            <a:chExt cx="1329321" cy="4449743"/>
          </a:xfrm>
        </p:grpSpPr>
        <p:sp>
          <p:nvSpPr>
            <p:cNvPr id="1750" name="Google Shape;1750;p47"/>
            <p:cNvSpPr/>
            <p:nvPr/>
          </p:nvSpPr>
          <p:spPr>
            <a:xfrm rot="10258010" flipH="1">
              <a:off x="3143616" y="944209"/>
              <a:ext cx="681465" cy="4180141"/>
            </a:xfrm>
            <a:custGeom>
              <a:avLst/>
              <a:gdLst/>
              <a:ahLst/>
              <a:cxnLst/>
              <a:rect l="l" t="t" r="r" b="b"/>
              <a:pathLst>
                <a:path w="5192" h="31848" extrusionOk="0">
                  <a:moveTo>
                    <a:pt x="881" y="31139"/>
                  </a:moveTo>
                  <a:lnTo>
                    <a:pt x="881" y="31139"/>
                  </a:lnTo>
                  <a:cubicBezTo>
                    <a:pt x="877" y="31320"/>
                    <a:pt x="874" y="31501"/>
                    <a:pt x="871" y="31682"/>
                  </a:cubicBezTo>
                  <a:lnTo>
                    <a:pt x="871" y="31682"/>
                  </a:lnTo>
                  <a:cubicBezTo>
                    <a:pt x="561" y="31671"/>
                    <a:pt x="288" y="31484"/>
                    <a:pt x="170" y="31195"/>
                  </a:cubicBezTo>
                  <a:lnTo>
                    <a:pt x="170" y="31195"/>
                  </a:lnTo>
                  <a:cubicBezTo>
                    <a:pt x="406" y="31172"/>
                    <a:pt x="643" y="31154"/>
                    <a:pt x="881" y="31139"/>
                  </a:cubicBezTo>
                  <a:close/>
                  <a:moveTo>
                    <a:pt x="1352" y="1"/>
                  </a:moveTo>
                  <a:cubicBezTo>
                    <a:pt x="1325" y="1"/>
                    <a:pt x="1298" y="16"/>
                    <a:pt x="1298" y="46"/>
                  </a:cubicBezTo>
                  <a:cubicBezTo>
                    <a:pt x="1322" y="4189"/>
                    <a:pt x="1310" y="8320"/>
                    <a:pt x="1275" y="12464"/>
                  </a:cubicBezTo>
                  <a:cubicBezTo>
                    <a:pt x="1227" y="16571"/>
                    <a:pt x="1156" y="20691"/>
                    <a:pt x="1048" y="24811"/>
                  </a:cubicBezTo>
                  <a:cubicBezTo>
                    <a:pt x="1006" y="26885"/>
                    <a:pt x="925" y="28959"/>
                    <a:pt x="883" y="31024"/>
                  </a:cubicBezTo>
                  <a:lnTo>
                    <a:pt x="883" y="31024"/>
                  </a:lnTo>
                  <a:cubicBezTo>
                    <a:pt x="613" y="31038"/>
                    <a:pt x="342" y="31054"/>
                    <a:pt x="72" y="31073"/>
                  </a:cubicBezTo>
                  <a:cubicBezTo>
                    <a:pt x="36" y="31085"/>
                    <a:pt x="1" y="31121"/>
                    <a:pt x="13" y="31157"/>
                  </a:cubicBezTo>
                  <a:cubicBezTo>
                    <a:pt x="129" y="31565"/>
                    <a:pt x="509" y="31847"/>
                    <a:pt x="927" y="31847"/>
                  </a:cubicBezTo>
                  <a:cubicBezTo>
                    <a:pt x="936" y="31847"/>
                    <a:pt x="944" y="31847"/>
                    <a:pt x="953" y="31847"/>
                  </a:cubicBezTo>
                  <a:cubicBezTo>
                    <a:pt x="1001" y="31847"/>
                    <a:pt x="1036" y="31811"/>
                    <a:pt x="1036" y="31764"/>
                  </a:cubicBezTo>
                  <a:cubicBezTo>
                    <a:pt x="1046" y="31552"/>
                    <a:pt x="1055" y="31340"/>
                    <a:pt x="1064" y="31129"/>
                  </a:cubicBezTo>
                  <a:lnTo>
                    <a:pt x="1064" y="31129"/>
                  </a:lnTo>
                  <a:cubicBezTo>
                    <a:pt x="1482" y="31106"/>
                    <a:pt x="1902" y="31096"/>
                    <a:pt x="2321" y="31096"/>
                  </a:cubicBezTo>
                  <a:cubicBezTo>
                    <a:pt x="3252" y="31096"/>
                    <a:pt x="4181" y="31148"/>
                    <a:pt x="5096" y="31240"/>
                  </a:cubicBezTo>
                  <a:cubicBezTo>
                    <a:pt x="5100" y="31240"/>
                    <a:pt x="5104" y="31241"/>
                    <a:pt x="5107" y="31241"/>
                  </a:cubicBezTo>
                  <a:cubicBezTo>
                    <a:pt x="5192" y="31241"/>
                    <a:pt x="5188" y="31109"/>
                    <a:pt x="5096" y="31109"/>
                  </a:cubicBezTo>
                  <a:cubicBezTo>
                    <a:pt x="4228" y="31022"/>
                    <a:pt x="3357" y="30984"/>
                    <a:pt x="2483" y="30984"/>
                  </a:cubicBezTo>
                  <a:cubicBezTo>
                    <a:pt x="2012" y="30984"/>
                    <a:pt x="1540" y="30995"/>
                    <a:pt x="1069" y="31016"/>
                  </a:cubicBezTo>
                  <a:lnTo>
                    <a:pt x="1069" y="31016"/>
                  </a:lnTo>
                  <a:cubicBezTo>
                    <a:pt x="1141" y="29203"/>
                    <a:pt x="1173" y="27382"/>
                    <a:pt x="1215" y="25561"/>
                  </a:cubicBezTo>
                  <a:cubicBezTo>
                    <a:pt x="1263" y="23489"/>
                    <a:pt x="1298" y="21429"/>
                    <a:pt x="1334" y="19357"/>
                  </a:cubicBezTo>
                  <a:cubicBezTo>
                    <a:pt x="1394" y="15238"/>
                    <a:pt x="1429" y="11130"/>
                    <a:pt x="1429" y="7011"/>
                  </a:cubicBezTo>
                  <a:cubicBezTo>
                    <a:pt x="1429" y="4689"/>
                    <a:pt x="1417" y="2367"/>
                    <a:pt x="1406" y="46"/>
                  </a:cubicBezTo>
                  <a:cubicBezTo>
                    <a:pt x="1406" y="16"/>
                    <a:pt x="1379" y="1"/>
                    <a:pt x="1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rot="10061610" flipH="1">
              <a:off x="3303259" y="2895523"/>
              <a:ext cx="226277" cy="2475177"/>
            </a:xfrm>
            <a:custGeom>
              <a:avLst/>
              <a:gdLst/>
              <a:ahLst/>
              <a:cxnLst/>
              <a:rect l="l" t="t" r="r" b="b"/>
              <a:pathLst>
                <a:path w="1724" h="18858" extrusionOk="0">
                  <a:moveTo>
                    <a:pt x="1266" y="0"/>
                  </a:moveTo>
                  <a:cubicBezTo>
                    <a:pt x="1092" y="0"/>
                    <a:pt x="925" y="91"/>
                    <a:pt x="894" y="290"/>
                  </a:cubicBezTo>
                  <a:cubicBezTo>
                    <a:pt x="679" y="1492"/>
                    <a:pt x="572" y="2707"/>
                    <a:pt x="441" y="3909"/>
                  </a:cubicBezTo>
                  <a:cubicBezTo>
                    <a:pt x="322" y="5100"/>
                    <a:pt x="239" y="6302"/>
                    <a:pt x="156" y="7493"/>
                  </a:cubicBezTo>
                  <a:cubicBezTo>
                    <a:pt x="1" y="9886"/>
                    <a:pt x="60" y="12291"/>
                    <a:pt x="120" y="14684"/>
                  </a:cubicBezTo>
                  <a:cubicBezTo>
                    <a:pt x="156" y="16030"/>
                    <a:pt x="179" y="17387"/>
                    <a:pt x="239" y="18732"/>
                  </a:cubicBezTo>
                  <a:cubicBezTo>
                    <a:pt x="245" y="18816"/>
                    <a:pt x="313" y="18857"/>
                    <a:pt x="380" y="18857"/>
                  </a:cubicBezTo>
                  <a:cubicBezTo>
                    <a:pt x="447" y="18857"/>
                    <a:pt x="513" y="18816"/>
                    <a:pt x="513" y="18732"/>
                  </a:cubicBezTo>
                  <a:cubicBezTo>
                    <a:pt x="465" y="16327"/>
                    <a:pt x="513" y="13922"/>
                    <a:pt x="703" y="11529"/>
                  </a:cubicBezTo>
                  <a:cubicBezTo>
                    <a:pt x="894" y="9160"/>
                    <a:pt x="1048" y="6790"/>
                    <a:pt x="1275" y="4421"/>
                  </a:cubicBezTo>
                  <a:cubicBezTo>
                    <a:pt x="1406" y="3076"/>
                    <a:pt x="1584" y="1742"/>
                    <a:pt x="1703" y="409"/>
                  </a:cubicBezTo>
                  <a:cubicBezTo>
                    <a:pt x="1723" y="148"/>
                    <a:pt x="1489"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7337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pSp>
        <p:nvGrpSpPr>
          <p:cNvPr id="2" name="Group 3">
            <a:extLst>
              <a:ext uri="{FF2B5EF4-FFF2-40B4-BE49-F238E27FC236}">
                <a16:creationId xmlns:a16="http://schemas.microsoft.com/office/drawing/2014/main" id="{F65CEA79-20F0-41AD-A618-7B0EB6DA3BB7}"/>
              </a:ext>
            </a:extLst>
          </p:cNvPr>
          <p:cNvGrpSpPr/>
          <p:nvPr/>
        </p:nvGrpSpPr>
        <p:grpSpPr>
          <a:xfrm>
            <a:off x="4036466" y="1969441"/>
            <a:ext cx="1792833" cy="1800696"/>
            <a:chOff x="5275573" y="1654321"/>
            <a:chExt cx="2185292" cy="2400928"/>
          </a:xfrm>
        </p:grpSpPr>
        <p:grpSp>
          <p:nvGrpSpPr>
            <p:cNvPr id="3" name="Group 41">
              <a:extLst>
                <a:ext uri="{FF2B5EF4-FFF2-40B4-BE49-F238E27FC236}">
                  <a16:creationId xmlns:a16="http://schemas.microsoft.com/office/drawing/2014/main" id="{12948CAF-613C-463D-85CF-A2B9D1639F6D}"/>
                </a:ext>
              </a:extLst>
            </p:cNvPr>
            <p:cNvGrpSpPr/>
            <p:nvPr/>
          </p:nvGrpSpPr>
          <p:grpSpPr>
            <a:xfrm>
              <a:off x="5275573" y="1654321"/>
              <a:ext cx="2185292" cy="2400928"/>
              <a:chOff x="2809292" y="1990633"/>
              <a:chExt cx="2975118" cy="3268691"/>
            </a:xfrm>
          </p:grpSpPr>
          <p:sp>
            <p:nvSpPr>
              <p:cNvPr id="5" name="Rectangle 4">
                <a:extLst>
                  <a:ext uri="{FF2B5EF4-FFF2-40B4-BE49-F238E27FC236}">
                    <a16:creationId xmlns:a16="http://schemas.microsoft.com/office/drawing/2014/main" id="{257852CE-BE61-4615-B5C7-9083ADADBA8C}"/>
                  </a:ext>
                </a:extLst>
              </p:cNvPr>
              <p:cNvSpPr/>
              <p:nvPr/>
            </p:nvSpPr>
            <p:spPr>
              <a:xfrm rot="21437240">
                <a:off x="2809292" y="2738915"/>
                <a:ext cx="2975118" cy="2520409"/>
              </a:xfrm>
              <a:prstGeom prst="rect">
                <a:avLst/>
              </a:prstGeom>
              <a:solidFill>
                <a:schemeClr val="tx1">
                  <a:alpha val="56000"/>
                </a:schemeClr>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Top Corners One Rounded and One Snipped 48">
                <a:extLst>
                  <a:ext uri="{FF2B5EF4-FFF2-40B4-BE49-F238E27FC236}">
                    <a16:creationId xmlns:a16="http://schemas.microsoft.com/office/drawing/2014/main" id="{E972D5B3-6281-4992-B299-C0A67CDDA967}"/>
                  </a:ext>
                </a:extLst>
              </p:cNvPr>
              <p:cNvSpPr/>
              <p:nvPr/>
            </p:nvSpPr>
            <p:spPr>
              <a:xfrm rot="10800000">
                <a:off x="2960171" y="1990633"/>
                <a:ext cx="2496458" cy="2641600"/>
              </a:xfrm>
              <a:prstGeom prst="snipRoundRect">
                <a:avLst>
                  <a:gd name="adj1" fmla="val 29018"/>
                  <a:gd name="adj2" fmla="val 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ight Triangle 19">
                <a:extLst>
                  <a:ext uri="{FF2B5EF4-FFF2-40B4-BE49-F238E27FC236}">
                    <a16:creationId xmlns:a16="http://schemas.microsoft.com/office/drawing/2014/main" id="{ABE598C4-60F8-4460-B797-BADE6FA5822D}"/>
                  </a:ext>
                </a:extLst>
              </p:cNvPr>
              <p:cNvSpPr/>
              <p:nvPr/>
            </p:nvSpPr>
            <p:spPr>
              <a:xfrm rot="20055388" flipH="1">
                <a:off x="4483047" y="4162710"/>
                <a:ext cx="820305" cy="293371"/>
              </a:xfrm>
              <a:custGeom>
                <a:avLst/>
                <a:gdLst>
                  <a:gd name="connsiteX0" fmla="*/ 0 w 749372"/>
                  <a:gd name="connsiteY0" fmla="*/ 235741 h 235741"/>
                  <a:gd name="connsiteX1" fmla="*/ 0 w 749372"/>
                  <a:gd name="connsiteY1" fmla="*/ 0 h 235741"/>
                  <a:gd name="connsiteX2" fmla="*/ 749372 w 749372"/>
                  <a:gd name="connsiteY2" fmla="*/ 235741 h 235741"/>
                  <a:gd name="connsiteX3" fmla="*/ 0 w 749372"/>
                  <a:gd name="connsiteY3" fmla="*/ 235741 h 235741"/>
                  <a:gd name="connsiteX0" fmla="*/ 0 w 1132830"/>
                  <a:gd name="connsiteY0" fmla="*/ 0 h 243349"/>
                  <a:gd name="connsiteX1" fmla="*/ 383458 w 1132830"/>
                  <a:gd name="connsiteY1" fmla="*/ 7608 h 243349"/>
                  <a:gd name="connsiteX2" fmla="*/ 1132830 w 1132830"/>
                  <a:gd name="connsiteY2" fmla="*/ 243349 h 243349"/>
                  <a:gd name="connsiteX3" fmla="*/ 0 w 1132830"/>
                  <a:gd name="connsiteY3" fmla="*/ 0 h 243349"/>
                  <a:gd name="connsiteX0" fmla="*/ 0 w 1132830"/>
                  <a:gd name="connsiteY0" fmla="*/ 0 h 243349"/>
                  <a:gd name="connsiteX1" fmla="*/ 383458 w 1132830"/>
                  <a:gd name="connsiteY1" fmla="*/ 7608 h 243349"/>
                  <a:gd name="connsiteX2" fmla="*/ 1132830 w 1132830"/>
                  <a:gd name="connsiteY2" fmla="*/ 243349 h 243349"/>
                  <a:gd name="connsiteX3" fmla="*/ 0 w 1132830"/>
                  <a:gd name="connsiteY3" fmla="*/ 0 h 24334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086202"/>
                  <a:gd name="connsiteY0" fmla="*/ 0 h 291651"/>
                  <a:gd name="connsiteX1" fmla="*/ 383458 w 1086202"/>
                  <a:gd name="connsiteY1" fmla="*/ 7608 h 291651"/>
                  <a:gd name="connsiteX2" fmla="*/ 1086202 w 1086202"/>
                  <a:gd name="connsiteY2" fmla="*/ 272983 h 291651"/>
                  <a:gd name="connsiteX3" fmla="*/ 0 w 1086202"/>
                  <a:gd name="connsiteY3" fmla="*/ 0 h 291651"/>
                  <a:gd name="connsiteX0" fmla="*/ 0 w 1086202"/>
                  <a:gd name="connsiteY0" fmla="*/ 0 h 280606"/>
                  <a:gd name="connsiteX1" fmla="*/ 383458 w 1086202"/>
                  <a:gd name="connsiteY1" fmla="*/ 7608 h 280606"/>
                  <a:gd name="connsiteX2" fmla="*/ 1086202 w 1086202"/>
                  <a:gd name="connsiteY2" fmla="*/ 272983 h 280606"/>
                  <a:gd name="connsiteX3" fmla="*/ 0 w 1086202"/>
                  <a:gd name="connsiteY3" fmla="*/ 0 h 280606"/>
                  <a:gd name="connsiteX0" fmla="*/ 0 w 1068717"/>
                  <a:gd name="connsiteY0" fmla="*/ 0 h 286234"/>
                  <a:gd name="connsiteX1" fmla="*/ 383458 w 1068717"/>
                  <a:gd name="connsiteY1" fmla="*/ 7608 h 286234"/>
                  <a:gd name="connsiteX2" fmla="*/ 1068717 w 1068717"/>
                  <a:gd name="connsiteY2" fmla="*/ 281449 h 286234"/>
                  <a:gd name="connsiteX3" fmla="*/ 0 w 1068717"/>
                  <a:gd name="connsiteY3" fmla="*/ 0 h 286234"/>
                  <a:gd name="connsiteX0" fmla="*/ 0 w 1057061"/>
                  <a:gd name="connsiteY0" fmla="*/ 0 h 286234"/>
                  <a:gd name="connsiteX1" fmla="*/ 371802 w 1057061"/>
                  <a:gd name="connsiteY1" fmla="*/ 7608 h 286234"/>
                  <a:gd name="connsiteX2" fmla="*/ 1057061 w 1057061"/>
                  <a:gd name="connsiteY2" fmla="*/ 281449 h 286234"/>
                  <a:gd name="connsiteX3" fmla="*/ 0 w 1057061"/>
                  <a:gd name="connsiteY3" fmla="*/ 0 h 286234"/>
                  <a:gd name="connsiteX0" fmla="*/ 0 w 1088067"/>
                  <a:gd name="connsiteY0" fmla="*/ 9007 h 284403"/>
                  <a:gd name="connsiteX1" fmla="*/ 402808 w 1088067"/>
                  <a:gd name="connsiteY1" fmla="*/ 0 h 284403"/>
                  <a:gd name="connsiteX2" fmla="*/ 1088067 w 1088067"/>
                  <a:gd name="connsiteY2" fmla="*/ 273841 h 284403"/>
                  <a:gd name="connsiteX3" fmla="*/ 0 w 1088067"/>
                  <a:gd name="connsiteY3" fmla="*/ 9007 h 284403"/>
                  <a:gd name="connsiteX0" fmla="*/ 0 w 1088067"/>
                  <a:gd name="connsiteY0" fmla="*/ 9007 h 275282"/>
                  <a:gd name="connsiteX1" fmla="*/ 402808 w 1088067"/>
                  <a:gd name="connsiteY1" fmla="*/ 0 h 275282"/>
                  <a:gd name="connsiteX2" fmla="*/ 1088067 w 1088067"/>
                  <a:gd name="connsiteY2" fmla="*/ 273841 h 275282"/>
                  <a:gd name="connsiteX3" fmla="*/ 0 w 1088067"/>
                  <a:gd name="connsiteY3" fmla="*/ 9007 h 275282"/>
                  <a:gd name="connsiteX0" fmla="*/ 0 w 1080138"/>
                  <a:gd name="connsiteY0" fmla="*/ 9007 h 259851"/>
                  <a:gd name="connsiteX1" fmla="*/ 402808 w 1080138"/>
                  <a:gd name="connsiteY1" fmla="*/ 0 h 259851"/>
                  <a:gd name="connsiteX2" fmla="*/ 1080138 w 1080138"/>
                  <a:gd name="connsiteY2" fmla="*/ 250446 h 259851"/>
                  <a:gd name="connsiteX3" fmla="*/ 0 w 1080138"/>
                  <a:gd name="connsiteY3" fmla="*/ 9007 h 259851"/>
                  <a:gd name="connsiteX0" fmla="*/ 0 w 1080138"/>
                  <a:gd name="connsiteY0" fmla="*/ 9007 h 291041"/>
                  <a:gd name="connsiteX1" fmla="*/ 402808 w 1080138"/>
                  <a:gd name="connsiteY1" fmla="*/ 0 h 291041"/>
                  <a:gd name="connsiteX2" fmla="*/ 1080138 w 1080138"/>
                  <a:gd name="connsiteY2" fmla="*/ 250446 h 291041"/>
                  <a:gd name="connsiteX3" fmla="*/ 0 w 1080138"/>
                  <a:gd name="connsiteY3" fmla="*/ 9007 h 291041"/>
                  <a:gd name="connsiteX0" fmla="*/ 0 w 1080138"/>
                  <a:gd name="connsiteY0" fmla="*/ 9007 h 293371"/>
                  <a:gd name="connsiteX1" fmla="*/ 402808 w 1080138"/>
                  <a:gd name="connsiteY1" fmla="*/ 0 h 293371"/>
                  <a:gd name="connsiteX2" fmla="*/ 1080138 w 1080138"/>
                  <a:gd name="connsiteY2" fmla="*/ 250446 h 293371"/>
                  <a:gd name="connsiteX3" fmla="*/ 0 w 1080138"/>
                  <a:gd name="connsiteY3" fmla="*/ 9007 h 293371"/>
                  <a:gd name="connsiteX0" fmla="*/ 0 w 1080138"/>
                  <a:gd name="connsiteY0" fmla="*/ 9007 h 293371"/>
                  <a:gd name="connsiteX1" fmla="*/ 402808 w 1080138"/>
                  <a:gd name="connsiteY1" fmla="*/ 0 h 293371"/>
                  <a:gd name="connsiteX2" fmla="*/ 1080138 w 1080138"/>
                  <a:gd name="connsiteY2" fmla="*/ 250446 h 293371"/>
                  <a:gd name="connsiteX3" fmla="*/ 0 w 1080138"/>
                  <a:gd name="connsiteY3" fmla="*/ 9007 h 293371"/>
                </a:gdLst>
                <a:ahLst/>
                <a:cxnLst>
                  <a:cxn ang="0">
                    <a:pos x="connsiteX0" y="connsiteY0"/>
                  </a:cxn>
                  <a:cxn ang="0">
                    <a:pos x="connsiteX1" y="connsiteY1"/>
                  </a:cxn>
                  <a:cxn ang="0">
                    <a:pos x="connsiteX2" y="connsiteY2"/>
                  </a:cxn>
                  <a:cxn ang="0">
                    <a:pos x="connsiteX3" y="connsiteY3"/>
                  </a:cxn>
                </a:cxnLst>
                <a:rect l="l" t="t" r="r" b="b"/>
                <a:pathLst>
                  <a:path w="1080138" h="293371">
                    <a:moveTo>
                      <a:pt x="0" y="9007"/>
                    </a:moveTo>
                    <a:cubicBezTo>
                      <a:pt x="191276" y="128482"/>
                      <a:pt x="297111" y="93328"/>
                      <a:pt x="402808" y="0"/>
                    </a:cubicBezTo>
                    <a:cubicBezTo>
                      <a:pt x="586231" y="108077"/>
                      <a:pt x="535379" y="179240"/>
                      <a:pt x="1080138" y="250446"/>
                    </a:cubicBezTo>
                    <a:cubicBezTo>
                      <a:pt x="844355" y="302622"/>
                      <a:pt x="304488" y="374440"/>
                      <a:pt x="0" y="9007"/>
                    </a:cubicBezTo>
                    <a:close/>
                  </a:path>
                </a:pathLst>
              </a:custGeom>
              <a:gradFill flip="none" rotWithShape="1">
                <a:gsLst>
                  <a:gs pos="69000">
                    <a:srgbClr val="82DA00"/>
                  </a:gs>
                  <a:gs pos="0">
                    <a:srgbClr val="87E2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4" name="TextBox 72">
              <a:extLst>
                <a:ext uri="{FF2B5EF4-FFF2-40B4-BE49-F238E27FC236}">
                  <a16:creationId xmlns:a16="http://schemas.microsoft.com/office/drawing/2014/main" id="{5F37DDFD-0B79-4EE8-BDC2-71C5FEC9A162}"/>
                </a:ext>
              </a:extLst>
            </p:cNvPr>
            <p:cNvSpPr txBox="1"/>
            <p:nvPr/>
          </p:nvSpPr>
          <p:spPr>
            <a:xfrm>
              <a:off x="5408492" y="1992240"/>
              <a:ext cx="1781448" cy="1231107"/>
            </a:xfrm>
            <a:prstGeom prst="rect">
              <a:avLst/>
            </a:prstGeom>
            <a:noFill/>
          </p:spPr>
          <p:txBody>
            <a:bodyPr wrap="square" rtlCol="0">
              <a:spAutoFit/>
            </a:bodyPr>
            <a:lstStyle/>
            <a:p>
              <a:pPr algn="ctr"/>
              <a:r>
                <a:rPr lang="en-US" sz="1800" b="1" dirty="0">
                  <a:latin typeface="Segoe Print" panose="02000600000000000000" pitchFamily="2" charset="0"/>
                </a:rPr>
                <a:t>Imputation of missing value</a:t>
              </a:r>
            </a:p>
          </p:txBody>
        </p:sp>
      </p:grpSp>
      <p:grpSp>
        <p:nvGrpSpPr>
          <p:cNvPr id="8" name="Group 2">
            <a:extLst>
              <a:ext uri="{FF2B5EF4-FFF2-40B4-BE49-F238E27FC236}">
                <a16:creationId xmlns:a16="http://schemas.microsoft.com/office/drawing/2014/main" id="{E37A639C-9223-41A3-99F2-1273214A0473}"/>
              </a:ext>
            </a:extLst>
          </p:cNvPr>
          <p:cNvGrpSpPr/>
          <p:nvPr/>
        </p:nvGrpSpPr>
        <p:grpSpPr>
          <a:xfrm>
            <a:off x="1784404" y="1956956"/>
            <a:ext cx="1869388" cy="1825883"/>
            <a:chOff x="2807777" y="1637949"/>
            <a:chExt cx="2244500" cy="2434510"/>
          </a:xfrm>
        </p:grpSpPr>
        <p:grpSp>
          <p:nvGrpSpPr>
            <p:cNvPr id="9" name="Group 31">
              <a:extLst>
                <a:ext uri="{FF2B5EF4-FFF2-40B4-BE49-F238E27FC236}">
                  <a16:creationId xmlns:a16="http://schemas.microsoft.com/office/drawing/2014/main" id="{EDD4C7B8-CF9E-4B7E-8850-2E4DE79693E8}"/>
                </a:ext>
              </a:extLst>
            </p:cNvPr>
            <p:cNvGrpSpPr/>
            <p:nvPr/>
          </p:nvGrpSpPr>
          <p:grpSpPr>
            <a:xfrm>
              <a:off x="2807778" y="1637949"/>
              <a:ext cx="2244499" cy="2434510"/>
              <a:chOff x="2728686" y="1944914"/>
              <a:chExt cx="3055724" cy="3314410"/>
            </a:xfrm>
          </p:grpSpPr>
          <p:sp>
            <p:nvSpPr>
              <p:cNvPr id="11" name="Rectangle 10">
                <a:extLst>
                  <a:ext uri="{FF2B5EF4-FFF2-40B4-BE49-F238E27FC236}">
                    <a16:creationId xmlns:a16="http://schemas.microsoft.com/office/drawing/2014/main" id="{C4D44220-F8A7-4CF4-93EB-5CBD7215F56E}"/>
                  </a:ext>
                </a:extLst>
              </p:cNvPr>
              <p:cNvSpPr/>
              <p:nvPr/>
            </p:nvSpPr>
            <p:spPr>
              <a:xfrm rot="21437240">
                <a:off x="2809292" y="2738915"/>
                <a:ext cx="2975118" cy="2520409"/>
              </a:xfrm>
              <a:prstGeom prst="rect">
                <a:avLst/>
              </a:prstGeom>
              <a:solidFill>
                <a:schemeClr val="tx1">
                  <a:alpha val="56000"/>
                </a:schemeClr>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Top Corners One Rounded and One Snipped 38">
                <a:extLst>
                  <a:ext uri="{FF2B5EF4-FFF2-40B4-BE49-F238E27FC236}">
                    <a16:creationId xmlns:a16="http://schemas.microsoft.com/office/drawing/2014/main" id="{917F6F6A-F2A4-4AF6-941E-67C5CBBDFA3C}"/>
                  </a:ext>
                </a:extLst>
              </p:cNvPr>
              <p:cNvSpPr/>
              <p:nvPr/>
            </p:nvSpPr>
            <p:spPr>
              <a:xfrm rot="10800000">
                <a:off x="2728686" y="1944914"/>
                <a:ext cx="2496457" cy="2641600"/>
              </a:xfrm>
              <a:prstGeom prst="snipRoundRect">
                <a:avLst>
                  <a:gd name="adj1" fmla="val 29018"/>
                  <a:gd name="adj2" fmla="val 0"/>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Right Triangle 19">
                <a:extLst>
                  <a:ext uri="{FF2B5EF4-FFF2-40B4-BE49-F238E27FC236}">
                    <a16:creationId xmlns:a16="http://schemas.microsoft.com/office/drawing/2014/main" id="{2008AC11-CC92-4B2A-9863-BE7D7C715155}"/>
                  </a:ext>
                </a:extLst>
              </p:cNvPr>
              <p:cNvSpPr/>
              <p:nvPr/>
            </p:nvSpPr>
            <p:spPr>
              <a:xfrm rot="20055388" flipH="1">
                <a:off x="4483047" y="4162710"/>
                <a:ext cx="820305" cy="293371"/>
              </a:xfrm>
              <a:custGeom>
                <a:avLst/>
                <a:gdLst>
                  <a:gd name="connsiteX0" fmla="*/ 0 w 749372"/>
                  <a:gd name="connsiteY0" fmla="*/ 235741 h 235741"/>
                  <a:gd name="connsiteX1" fmla="*/ 0 w 749372"/>
                  <a:gd name="connsiteY1" fmla="*/ 0 h 235741"/>
                  <a:gd name="connsiteX2" fmla="*/ 749372 w 749372"/>
                  <a:gd name="connsiteY2" fmla="*/ 235741 h 235741"/>
                  <a:gd name="connsiteX3" fmla="*/ 0 w 749372"/>
                  <a:gd name="connsiteY3" fmla="*/ 235741 h 235741"/>
                  <a:gd name="connsiteX0" fmla="*/ 0 w 1132830"/>
                  <a:gd name="connsiteY0" fmla="*/ 0 h 243349"/>
                  <a:gd name="connsiteX1" fmla="*/ 383458 w 1132830"/>
                  <a:gd name="connsiteY1" fmla="*/ 7608 h 243349"/>
                  <a:gd name="connsiteX2" fmla="*/ 1132830 w 1132830"/>
                  <a:gd name="connsiteY2" fmla="*/ 243349 h 243349"/>
                  <a:gd name="connsiteX3" fmla="*/ 0 w 1132830"/>
                  <a:gd name="connsiteY3" fmla="*/ 0 h 243349"/>
                  <a:gd name="connsiteX0" fmla="*/ 0 w 1132830"/>
                  <a:gd name="connsiteY0" fmla="*/ 0 h 243349"/>
                  <a:gd name="connsiteX1" fmla="*/ 383458 w 1132830"/>
                  <a:gd name="connsiteY1" fmla="*/ 7608 h 243349"/>
                  <a:gd name="connsiteX2" fmla="*/ 1132830 w 1132830"/>
                  <a:gd name="connsiteY2" fmla="*/ 243349 h 243349"/>
                  <a:gd name="connsiteX3" fmla="*/ 0 w 1132830"/>
                  <a:gd name="connsiteY3" fmla="*/ 0 h 24334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086202"/>
                  <a:gd name="connsiteY0" fmla="*/ 0 h 291651"/>
                  <a:gd name="connsiteX1" fmla="*/ 383458 w 1086202"/>
                  <a:gd name="connsiteY1" fmla="*/ 7608 h 291651"/>
                  <a:gd name="connsiteX2" fmla="*/ 1086202 w 1086202"/>
                  <a:gd name="connsiteY2" fmla="*/ 272983 h 291651"/>
                  <a:gd name="connsiteX3" fmla="*/ 0 w 1086202"/>
                  <a:gd name="connsiteY3" fmla="*/ 0 h 291651"/>
                  <a:gd name="connsiteX0" fmla="*/ 0 w 1086202"/>
                  <a:gd name="connsiteY0" fmla="*/ 0 h 280606"/>
                  <a:gd name="connsiteX1" fmla="*/ 383458 w 1086202"/>
                  <a:gd name="connsiteY1" fmla="*/ 7608 h 280606"/>
                  <a:gd name="connsiteX2" fmla="*/ 1086202 w 1086202"/>
                  <a:gd name="connsiteY2" fmla="*/ 272983 h 280606"/>
                  <a:gd name="connsiteX3" fmla="*/ 0 w 1086202"/>
                  <a:gd name="connsiteY3" fmla="*/ 0 h 280606"/>
                  <a:gd name="connsiteX0" fmla="*/ 0 w 1068717"/>
                  <a:gd name="connsiteY0" fmla="*/ 0 h 286234"/>
                  <a:gd name="connsiteX1" fmla="*/ 383458 w 1068717"/>
                  <a:gd name="connsiteY1" fmla="*/ 7608 h 286234"/>
                  <a:gd name="connsiteX2" fmla="*/ 1068717 w 1068717"/>
                  <a:gd name="connsiteY2" fmla="*/ 281449 h 286234"/>
                  <a:gd name="connsiteX3" fmla="*/ 0 w 1068717"/>
                  <a:gd name="connsiteY3" fmla="*/ 0 h 286234"/>
                  <a:gd name="connsiteX0" fmla="*/ 0 w 1057061"/>
                  <a:gd name="connsiteY0" fmla="*/ 0 h 286234"/>
                  <a:gd name="connsiteX1" fmla="*/ 371802 w 1057061"/>
                  <a:gd name="connsiteY1" fmla="*/ 7608 h 286234"/>
                  <a:gd name="connsiteX2" fmla="*/ 1057061 w 1057061"/>
                  <a:gd name="connsiteY2" fmla="*/ 281449 h 286234"/>
                  <a:gd name="connsiteX3" fmla="*/ 0 w 1057061"/>
                  <a:gd name="connsiteY3" fmla="*/ 0 h 286234"/>
                  <a:gd name="connsiteX0" fmla="*/ 0 w 1088067"/>
                  <a:gd name="connsiteY0" fmla="*/ 9007 h 284403"/>
                  <a:gd name="connsiteX1" fmla="*/ 402808 w 1088067"/>
                  <a:gd name="connsiteY1" fmla="*/ 0 h 284403"/>
                  <a:gd name="connsiteX2" fmla="*/ 1088067 w 1088067"/>
                  <a:gd name="connsiteY2" fmla="*/ 273841 h 284403"/>
                  <a:gd name="connsiteX3" fmla="*/ 0 w 1088067"/>
                  <a:gd name="connsiteY3" fmla="*/ 9007 h 284403"/>
                  <a:gd name="connsiteX0" fmla="*/ 0 w 1088067"/>
                  <a:gd name="connsiteY0" fmla="*/ 9007 h 275282"/>
                  <a:gd name="connsiteX1" fmla="*/ 402808 w 1088067"/>
                  <a:gd name="connsiteY1" fmla="*/ 0 h 275282"/>
                  <a:gd name="connsiteX2" fmla="*/ 1088067 w 1088067"/>
                  <a:gd name="connsiteY2" fmla="*/ 273841 h 275282"/>
                  <a:gd name="connsiteX3" fmla="*/ 0 w 1088067"/>
                  <a:gd name="connsiteY3" fmla="*/ 9007 h 275282"/>
                  <a:gd name="connsiteX0" fmla="*/ 0 w 1080138"/>
                  <a:gd name="connsiteY0" fmla="*/ 9007 h 259851"/>
                  <a:gd name="connsiteX1" fmla="*/ 402808 w 1080138"/>
                  <a:gd name="connsiteY1" fmla="*/ 0 h 259851"/>
                  <a:gd name="connsiteX2" fmla="*/ 1080138 w 1080138"/>
                  <a:gd name="connsiteY2" fmla="*/ 250446 h 259851"/>
                  <a:gd name="connsiteX3" fmla="*/ 0 w 1080138"/>
                  <a:gd name="connsiteY3" fmla="*/ 9007 h 259851"/>
                  <a:gd name="connsiteX0" fmla="*/ 0 w 1080138"/>
                  <a:gd name="connsiteY0" fmla="*/ 9007 h 291041"/>
                  <a:gd name="connsiteX1" fmla="*/ 402808 w 1080138"/>
                  <a:gd name="connsiteY1" fmla="*/ 0 h 291041"/>
                  <a:gd name="connsiteX2" fmla="*/ 1080138 w 1080138"/>
                  <a:gd name="connsiteY2" fmla="*/ 250446 h 291041"/>
                  <a:gd name="connsiteX3" fmla="*/ 0 w 1080138"/>
                  <a:gd name="connsiteY3" fmla="*/ 9007 h 291041"/>
                  <a:gd name="connsiteX0" fmla="*/ 0 w 1080138"/>
                  <a:gd name="connsiteY0" fmla="*/ 9007 h 293371"/>
                  <a:gd name="connsiteX1" fmla="*/ 402808 w 1080138"/>
                  <a:gd name="connsiteY1" fmla="*/ 0 h 293371"/>
                  <a:gd name="connsiteX2" fmla="*/ 1080138 w 1080138"/>
                  <a:gd name="connsiteY2" fmla="*/ 250446 h 293371"/>
                  <a:gd name="connsiteX3" fmla="*/ 0 w 1080138"/>
                  <a:gd name="connsiteY3" fmla="*/ 9007 h 293371"/>
                  <a:gd name="connsiteX0" fmla="*/ 0 w 1080138"/>
                  <a:gd name="connsiteY0" fmla="*/ 9007 h 293371"/>
                  <a:gd name="connsiteX1" fmla="*/ 402808 w 1080138"/>
                  <a:gd name="connsiteY1" fmla="*/ 0 h 293371"/>
                  <a:gd name="connsiteX2" fmla="*/ 1080138 w 1080138"/>
                  <a:gd name="connsiteY2" fmla="*/ 250446 h 293371"/>
                  <a:gd name="connsiteX3" fmla="*/ 0 w 1080138"/>
                  <a:gd name="connsiteY3" fmla="*/ 9007 h 293371"/>
                </a:gdLst>
                <a:ahLst/>
                <a:cxnLst>
                  <a:cxn ang="0">
                    <a:pos x="connsiteX0" y="connsiteY0"/>
                  </a:cxn>
                  <a:cxn ang="0">
                    <a:pos x="connsiteX1" y="connsiteY1"/>
                  </a:cxn>
                  <a:cxn ang="0">
                    <a:pos x="connsiteX2" y="connsiteY2"/>
                  </a:cxn>
                  <a:cxn ang="0">
                    <a:pos x="connsiteX3" y="connsiteY3"/>
                  </a:cxn>
                </a:cxnLst>
                <a:rect l="l" t="t" r="r" b="b"/>
                <a:pathLst>
                  <a:path w="1080138" h="293371">
                    <a:moveTo>
                      <a:pt x="0" y="9007"/>
                    </a:moveTo>
                    <a:cubicBezTo>
                      <a:pt x="191276" y="128482"/>
                      <a:pt x="297111" y="93328"/>
                      <a:pt x="402808" y="0"/>
                    </a:cubicBezTo>
                    <a:cubicBezTo>
                      <a:pt x="586231" y="108077"/>
                      <a:pt x="535379" y="179240"/>
                      <a:pt x="1080138" y="250446"/>
                    </a:cubicBezTo>
                    <a:cubicBezTo>
                      <a:pt x="844355" y="302622"/>
                      <a:pt x="304488" y="374440"/>
                      <a:pt x="0" y="9007"/>
                    </a:cubicBezTo>
                    <a:close/>
                  </a:path>
                </a:pathLst>
              </a:custGeom>
              <a:gradFill flip="none" rotWithShape="1">
                <a:gsLst>
                  <a:gs pos="69000">
                    <a:srgbClr val="0091C4"/>
                  </a:gs>
                  <a:gs pos="0">
                    <a:srgbClr val="00A1D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0" name="TextBox 71">
              <a:extLst>
                <a:ext uri="{FF2B5EF4-FFF2-40B4-BE49-F238E27FC236}">
                  <a16:creationId xmlns:a16="http://schemas.microsoft.com/office/drawing/2014/main" id="{F5441B5D-E259-423F-A137-6400FEECF500}"/>
                </a:ext>
              </a:extLst>
            </p:cNvPr>
            <p:cNvSpPr txBox="1"/>
            <p:nvPr/>
          </p:nvSpPr>
          <p:spPr>
            <a:xfrm>
              <a:off x="2807777" y="1986664"/>
              <a:ext cx="1645796" cy="943848"/>
            </a:xfrm>
            <a:prstGeom prst="rect">
              <a:avLst/>
            </a:prstGeom>
            <a:noFill/>
          </p:spPr>
          <p:txBody>
            <a:bodyPr wrap="square" rtlCol="0">
              <a:spAutoFit/>
            </a:bodyPr>
            <a:lstStyle/>
            <a:p>
              <a:pPr algn="ctr"/>
              <a:r>
                <a:rPr lang="en-US" sz="2000" b="1" dirty="0">
                  <a:solidFill>
                    <a:schemeClr val="bg1"/>
                  </a:solidFill>
                  <a:latin typeface="Segoe Print" panose="02000600000000000000" pitchFamily="2" charset="0"/>
                </a:rPr>
                <a:t>Choice of Metrics</a:t>
              </a:r>
            </a:p>
          </p:txBody>
        </p:sp>
      </p:grpSp>
      <p:grpSp>
        <p:nvGrpSpPr>
          <p:cNvPr id="14" name="Group 6">
            <a:extLst>
              <a:ext uri="{FF2B5EF4-FFF2-40B4-BE49-F238E27FC236}">
                <a16:creationId xmlns:a16="http://schemas.microsoft.com/office/drawing/2014/main" id="{2E6F87ED-1AE9-482A-B8A3-FD0127D3EFB8}"/>
              </a:ext>
            </a:extLst>
          </p:cNvPr>
          <p:cNvGrpSpPr/>
          <p:nvPr/>
        </p:nvGrpSpPr>
        <p:grpSpPr>
          <a:xfrm>
            <a:off x="6294862" y="1954153"/>
            <a:ext cx="1991213" cy="1766948"/>
            <a:chOff x="10033540" y="1586322"/>
            <a:chExt cx="2407318" cy="2434510"/>
          </a:xfrm>
        </p:grpSpPr>
        <p:grpSp>
          <p:nvGrpSpPr>
            <p:cNvPr id="15" name="Group 61">
              <a:extLst>
                <a:ext uri="{FF2B5EF4-FFF2-40B4-BE49-F238E27FC236}">
                  <a16:creationId xmlns:a16="http://schemas.microsoft.com/office/drawing/2014/main" id="{77E6FEB1-2923-441B-B8C1-377FD050C8E8}"/>
                </a:ext>
              </a:extLst>
            </p:cNvPr>
            <p:cNvGrpSpPr/>
            <p:nvPr/>
          </p:nvGrpSpPr>
          <p:grpSpPr>
            <a:xfrm>
              <a:off x="10033540" y="1586322"/>
              <a:ext cx="2244499" cy="2434510"/>
              <a:chOff x="2728686" y="1944914"/>
              <a:chExt cx="3055724" cy="3314410"/>
            </a:xfrm>
          </p:grpSpPr>
          <p:sp>
            <p:nvSpPr>
              <p:cNvPr id="17" name="Rectangle 16">
                <a:extLst>
                  <a:ext uri="{FF2B5EF4-FFF2-40B4-BE49-F238E27FC236}">
                    <a16:creationId xmlns:a16="http://schemas.microsoft.com/office/drawing/2014/main" id="{D986607D-C65F-4B7D-B7D8-5379A4674A68}"/>
                  </a:ext>
                </a:extLst>
              </p:cNvPr>
              <p:cNvSpPr/>
              <p:nvPr/>
            </p:nvSpPr>
            <p:spPr>
              <a:xfrm rot="21437240">
                <a:off x="2809292" y="2738915"/>
                <a:ext cx="2975118" cy="2520409"/>
              </a:xfrm>
              <a:prstGeom prst="rect">
                <a:avLst/>
              </a:prstGeom>
              <a:solidFill>
                <a:schemeClr val="tx1">
                  <a:alpha val="56000"/>
                </a:schemeClr>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Top Corners One Rounded and One Snipped 68">
                <a:extLst>
                  <a:ext uri="{FF2B5EF4-FFF2-40B4-BE49-F238E27FC236}">
                    <a16:creationId xmlns:a16="http://schemas.microsoft.com/office/drawing/2014/main" id="{8D8796FE-725D-4B3D-B320-7CA6C994F17F}"/>
                  </a:ext>
                </a:extLst>
              </p:cNvPr>
              <p:cNvSpPr/>
              <p:nvPr/>
            </p:nvSpPr>
            <p:spPr>
              <a:xfrm rot="10800000">
                <a:off x="2728686" y="1944914"/>
                <a:ext cx="2496457" cy="2641600"/>
              </a:xfrm>
              <a:prstGeom prst="snipRoundRect">
                <a:avLst>
                  <a:gd name="adj1" fmla="val 29018"/>
                  <a:gd name="adj2"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Right Triangle 19">
                <a:extLst>
                  <a:ext uri="{FF2B5EF4-FFF2-40B4-BE49-F238E27FC236}">
                    <a16:creationId xmlns:a16="http://schemas.microsoft.com/office/drawing/2014/main" id="{366B6637-1CCA-4386-AB8B-E99FFB330521}"/>
                  </a:ext>
                </a:extLst>
              </p:cNvPr>
              <p:cNvSpPr/>
              <p:nvPr/>
            </p:nvSpPr>
            <p:spPr>
              <a:xfrm rot="20055388" flipH="1">
                <a:off x="4483047" y="4162710"/>
                <a:ext cx="820305" cy="293371"/>
              </a:xfrm>
              <a:custGeom>
                <a:avLst/>
                <a:gdLst>
                  <a:gd name="connsiteX0" fmla="*/ 0 w 749372"/>
                  <a:gd name="connsiteY0" fmla="*/ 235741 h 235741"/>
                  <a:gd name="connsiteX1" fmla="*/ 0 w 749372"/>
                  <a:gd name="connsiteY1" fmla="*/ 0 h 235741"/>
                  <a:gd name="connsiteX2" fmla="*/ 749372 w 749372"/>
                  <a:gd name="connsiteY2" fmla="*/ 235741 h 235741"/>
                  <a:gd name="connsiteX3" fmla="*/ 0 w 749372"/>
                  <a:gd name="connsiteY3" fmla="*/ 235741 h 235741"/>
                  <a:gd name="connsiteX0" fmla="*/ 0 w 1132830"/>
                  <a:gd name="connsiteY0" fmla="*/ 0 h 243349"/>
                  <a:gd name="connsiteX1" fmla="*/ 383458 w 1132830"/>
                  <a:gd name="connsiteY1" fmla="*/ 7608 h 243349"/>
                  <a:gd name="connsiteX2" fmla="*/ 1132830 w 1132830"/>
                  <a:gd name="connsiteY2" fmla="*/ 243349 h 243349"/>
                  <a:gd name="connsiteX3" fmla="*/ 0 w 1132830"/>
                  <a:gd name="connsiteY3" fmla="*/ 0 h 243349"/>
                  <a:gd name="connsiteX0" fmla="*/ 0 w 1132830"/>
                  <a:gd name="connsiteY0" fmla="*/ 0 h 243349"/>
                  <a:gd name="connsiteX1" fmla="*/ 383458 w 1132830"/>
                  <a:gd name="connsiteY1" fmla="*/ 7608 h 243349"/>
                  <a:gd name="connsiteX2" fmla="*/ 1132830 w 1132830"/>
                  <a:gd name="connsiteY2" fmla="*/ 243349 h 243349"/>
                  <a:gd name="connsiteX3" fmla="*/ 0 w 1132830"/>
                  <a:gd name="connsiteY3" fmla="*/ 0 h 24334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132830"/>
                  <a:gd name="connsiteY0" fmla="*/ 0 h 272989"/>
                  <a:gd name="connsiteX1" fmla="*/ 383458 w 1132830"/>
                  <a:gd name="connsiteY1" fmla="*/ 7608 h 272989"/>
                  <a:gd name="connsiteX2" fmla="*/ 1132830 w 1132830"/>
                  <a:gd name="connsiteY2" fmla="*/ 243349 h 272989"/>
                  <a:gd name="connsiteX3" fmla="*/ 0 w 1132830"/>
                  <a:gd name="connsiteY3" fmla="*/ 0 h 272989"/>
                  <a:gd name="connsiteX0" fmla="*/ 0 w 1086202"/>
                  <a:gd name="connsiteY0" fmla="*/ 0 h 291651"/>
                  <a:gd name="connsiteX1" fmla="*/ 383458 w 1086202"/>
                  <a:gd name="connsiteY1" fmla="*/ 7608 h 291651"/>
                  <a:gd name="connsiteX2" fmla="*/ 1086202 w 1086202"/>
                  <a:gd name="connsiteY2" fmla="*/ 272983 h 291651"/>
                  <a:gd name="connsiteX3" fmla="*/ 0 w 1086202"/>
                  <a:gd name="connsiteY3" fmla="*/ 0 h 291651"/>
                  <a:gd name="connsiteX0" fmla="*/ 0 w 1086202"/>
                  <a:gd name="connsiteY0" fmla="*/ 0 h 280606"/>
                  <a:gd name="connsiteX1" fmla="*/ 383458 w 1086202"/>
                  <a:gd name="connsiteY1" fmla="*/ 7608 h 280606"/>
                  <a:gd name="connsiteX2" fmla="*/ 1086202 w 1086202"/>
                  <a:gd name="connsiteY2" fmla="*/ 272983 h 280606"/>
                  <a:gd name="connsiteX3" fmla="*/ 0 w 1086202"/>
                  <a:gd name="connsiteY3" fmla="*/ 0 h 280606"/>
                  <a:gd name="connsiteX0" fmla="*/ 0 w 1068717"/>
                  <a:gd name="connsiteY0" fmla="*/ 0 h 286234"/>
                  <a:gd name="connsiteX1" fmla="*/ 383458 w 1068717"/>
                  <a:gd name="connsiteY1" fmla="*/ 7608 h 286234"/>
                  <a:gd name="connsiteX2" fmla="*/ 1068717 w 1068717"/>
                  <a:gd name="connsiteY2" fmla="*/ 281449 h 286234"/>
                  <a:gd name="connsiteX3" fmla="*/ 0 w 1068717"/>
                  <a:gd name="connsiteY3" fmla="*/ 0 h 286234"/>
                  <a:gd name="connsiteX0" fmla="*/ 0 w 1057061"/>
                  <a:gd name="connsiteY0" fmla="*/ 0 h 286234"/>
                  <a:gd name="connsiteX1" fmla="*/ 371802 w 1057061"/>
                  <a:gd name="connsiteY1" fmla="*/ 7608 h 286234"/>
                  <a:gd name="connsiteX2" fmla="*/ 1057061 w 1057061"/>
                  <a:gd name="connsiteY2" fmla="*/ 281449 h 286234"/>
                  <a:gd name="connsiteX3" fmla="*/ 0 w 1057061"/>
                  <a:gd name="connsiteY3" fmla="*/ 0 h 286234"/>
                  <a:gd name="connsiteX0" fmla="*/ 0 w 1088067"/>
                  <a:gd name="connsiteY0" fmla="*/ 9007 h 284403"/>
                  <a:gd name="connsiteX1" fmla="*/ 402808 w 1088067"/>
                  <a:gd name="connsiteY1" fmla="*/ 0 h 284403"/>
                  <a:gd name="connsiteX2" fmla="*/ 1088067 w 1088067"/>
                  <a:gd name="connsiteY2" fmla="*/ 273841 h 284403"/>
                  <a:gd name="connsiteX3" fmla="*/ 0 w 1088067"/>
                  <a:gd name="connsiteY3" fmla="*/ 9007 h 284403"/>
                  <a:gd name="connsiteX0" fmla="*/ 0 w 1088067"/>
                  <a:gd name="connsiteY0" fmla="*/ 9007 h 275282"/>
                  <a:gd name="connsiteX1" fmla="*/ 402808 w 1088067"/>
                  <a:gd name="connsiteY1" fmla="*/ 0 h 275282"/>
                  <a:gd name="connsiteX2" fmla="*/ 1088067 w 1088067"/>
                  <a:gd name="connsiteY2" fmla="*/ 273841 h 275282"/>
                  <a:gd name="connsiteX3" fmla="*/ 0 w 1088067"/>
                  <a:gd name="connsiteY3" fmla="*/ 9007 h 275282"/>
                  <a:gd name="connsiteX0" fmla="*/ 0 w 1080138"/>
                  <a:gd name="connsiteY0" fmla="*/ 9007 h 259851"/>
                  <a:gd name="connsiteX1" fmla="*/ 402808 w 1080138"/>
                  <a:gd name="connsiteY1" fmla="*/ 0 h 259851"/>
                  <a:gd name="connsiteX2" fmla="*/ 1080138 w 1080138"/>
                  <a:gd name="connsiteY2" fmla="*/ 250446 h 259851"/>
                  <a:gd name="connsiteX3" fmla="*/ 0 w 1080138"/>
                  <a:gd name="connsiteY3" fmla="*/ 9007 h 259851"/>
                  <a:gd name="connsiteX0" fmla="*/ 0 w 1080138"/>
                  <a:gd name="connsiteY0" fmla="*/ 9007 h 291041"/>
                  <a:gd name="connsiteX1" fmla="*/ 402808 w 1080138"/>
                  <a:gd name="connsiteY1" fmla="*/ 0 h 291041"/>
                  <a:gd name="connsiteX2" fmla="*/ 1080138 w 1080138"/>
                  <a:gd name="connsiteY2" fmla="*/ 250446 h 291041"/>
                  <a:gd name="connsiteX3" fmla="*/ 0 w 1080138"/>
                  <a:gd name="connsiteY3" fmla="*/ 9007 h 291041"/>
                  <a:gd name="connsiteX0" fmla="*/ 0 w 1080138"/>
                  <a:gd name="connsiteY0" fmla="*/ 9007 h 293371"/>
                  <a:gd name="connsiteX1" fmla="*/ 402808 w 1080138"/>
                  <a:gd name="connsiteY1" fmla="*/ 0 h 293371"/>
                  <a:gd name="connsiteX2" fmla="*/ 1080138 w 1080138"/>
                  <a:gd name="connsiteY2" fmla="*/ 250446 h 293371"/>
                  <a:gd name="connsiteX3" fmla="*/ 0 w 1080138"/>
                  <a:gd name="connsiteY3" fmla="*/ 9007 h 293371"/>
                  <a:gd name="connsiteX0" fmla="*/ 0 w 1080138"/>
                  <a:gd name="connsiteY0" fmla="*/ 9007 h 293371"/>
                  <a:gd name="connsiteX1" fmla="*/ 402808 w 1080138"/>
                  <a:gd name="connsiteY1" fmla="*/ 0 h 293371"/>
                  <a:gd name="connsiteX2" fmla="*/ 1080138 w 1080138"/>
                  <a:gd name="connsiteY2" fmla="*/ 250446 h 293371"/>
                  <a:gd name="connsiteX3" fmla="*/ 0 w 1080138"/>
                  <a:gd name="connsiteY3" fmla="*/ 9007 h 293371"/>
                </a:gdLst>
                <a:ahLst/>
                <a:cxnLst>
                  <a:cxn ang="0">
                    <a:pos x="connsiteX0" y="connsiteY0"/>
                  </a:cxn>
                  <a:cxn ang="0">
                    <a:pos x="connsiteX1" y="connsiteY1"/>
                  </a:cxn>
                  <a:cxn ang="0">
                    <a:pos x="connsiteX2" y="connsiteY2"/>
                  </a:cxn>
                  <a:cxn ang="0">
                    <a:pos x="connsiteX3" y="connsiteY3"/>
                  </a:cxn>
                </a:cxnLst>
                <a:rect l="l" t="t" r="r" b="b"/>
                <a:pathLst>
                  <a:path w="1080138" h="293371">
                    <a:moveTo>
                      <a:pt x="0" y="9007"/>
                    </a:moveTo>
                    <a:cubicBezTo>
                      <a:pt x="191276" y="128482"/>
                      <a:pt x="297111" y="93328"/>
                      <a:pt x="402808" y="0"/>
                    </a:cubicBezTo>
                    <a:cubicBezTo>
                      <a:pt x="586231" y="108077"/>
                      <a:pt x="535379" y="179240"/>
                      <a:pt x="1080138" y="250446"/>
                    </a:cubicBezTo>
                    <a:cubicBezTo>
                      <a:pt x="844355" y="302622"/>
                      <a:pt x="304488" y="374440"/>
                      <a:pt x="0" y="9007"/>
                    </a:cubicBezTo>
                    <a:close/>
                  </a:path>
                </a:pathLst>
              </a:custGeom>
              <a:gradFill flip="none" rotWithShape="1">
                <a:gsLst>
                  <a:gs pos="69000">
                    <a:srgbClr val="C80051"/>
                  </a:gs>
                  <a:gs pos="0">
                    <a:srgbClr val="C8005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6" name="TextBox 74">
              <a:extLst>
                <a:ext uri="{FF2B5EF4-FFF2-40B4-BE49-F238E27FC236}">
                  <a16:creationId xmlns:a16="http://schemas.microsoft.com/office/drawing/2014/main" id="{BA0D1B8B-B0AE-40E3-A886-4295BBEBE76D}"/>
                </a:ext>
              </a:extLst>
            </p:cNvPr>
            <p:cNvSpPr txBox="1"/>
            <p:nvPr/>
          </p:nvSpPr>
          <p:spPr>
            <a:xfrm>
              <a:off x="10181132" y="2030168"/>
              <a:ext cx="2259726" cy="1272169"/>
            </a:xfrm>
            <a:prstGeom prst="rect">
              <a:avLst/>
            </a:prstGeom>
            <a:noFill/>
          </p:spPr>
          <p:txBody>
            <a:bodyPr wrap="square" rtlCol="0">
              <a:spAutoFit/>
            </a:bodyPr>
            <a:lstStyle/>
            <a:p>
              <a:r>
                <a:rPr lang="en-US" sz="1800" b="1" dirty="0">
                  <a:solidFill>
                    <a:schemeClr val="bg1"/>
                  </a:solidFill>
                  <a:latin typeface="Segoe Print" panose="02000600000000000000" pitchFamily="2" charset="0"/>
                </a:rPr>
                <a:t>Predicting</a:t>
              </a:r>
            </a:p>
            <a:p>
              <a:r>
                <a:rPr lang="en-US" sz="1800" b="1" dirty="0">
                  <a:solidFill>
                    <a:schemeClr val="bg1"/>
                  </a:solidFill>
                  <a:latin typeface="Segoe Print" panose="02000600000000000000" pitchFamily="2" charset="0"/>
                </a:rPr>
                <a:t>the target feature</a:t>
              </a:r>
            </a:p>
          </p:txBody>
        </p:sp>
      </p:grpSp>
      <p:grpSp>
        <p:nvGrpSpPr>
          <p:cNvPr id="20" name="Group 32">
            <a:extLst>
              <a:ext uri="{FF2B5EF4-FFF2-40B4-BE49-F238E27FC236}">
                <a16:creationId xmlns:a16="http://schemas.microsoft.com/office/drawing/2014/main" id="{E34447B0-C9B4-4C84-A107-F45856975430}"/>
              </a:ext>
            </a:extLst>
          </p:cNvPr>
          <p:cNvGrpSpPr/>
          <p:nvPr/>
        </p:nvGrpSpPr>
        <p:grpSpPr>
          <a:xfrm>
            <a:off x="2431495" y="1521812"/>
            <a:ext cx="292425" cy="611300"/>
            <a:chOff x="3976914" y="1402541"/>
            <a:chExt cx="421209" cy="782522"/>
          </a:xfrm>
          <a:effectLst>
            <a:outerShdw blurRad="76200" dir="18900000" sy="23000" kx="-1200000" algn="bl" rotWithShape="0">
              <a:prstClr val="black">
                <a:alpha val="20000"/>
              </a:prstClr>
            </a:outerShdw>
          </a:effectLst>
        </p:grpSpPr>
        <p:sp>
          <p:nvSpPr>
            <p:cNvPr id="21" name="Rectangle 20">
              <a:extLst>
                <a:ext uri="{FF2B5EF4-FFF2-40B4-BE49-F238E27FC236}">
                  <a16:creationId xmlns:a16="http://schemas.microsoft.com/office/drawing/2014/main" id="{16D74F4C-61CF-4431-81C0-ED5514F21DA3}"/>
                </a:ext>
              </a:extLst>
            </p:cNvPr>
            <p:cNvSpPr/>
            <p:nvPr/>
          </p:nvSpPr>
          <p:spPr>
            <a:xfrm rot="880349" flipH="1">
              <a:off x="4098363" y="1767370"/>
              <a:ext cx="36855" cy="417693"/>
            </a:xfrm>
            <a:prstGeom prst="rect">
              <a:avLst/>
            </a:prstGeom>
            <a:gradFill flip="none" rotWithShape="1">
              <a:gsLst>
                <a:gs pos="83208">
                  <a:schemeClr val="bg1"/>
                </a:gs>
                <a:gs pos="100000">
                  <a:schemeClr val="tx1">
                    <a:lumMod val="50000"/>
                    <a:lumOff val="50000"/>
                  </a:schemeClr>
                </a:gs>
                <a:gs pos="56609">
                  <a:schemeClr val="bg1">
                    <a:lumMod val="50000"/>
                  </a:schemeClr>
                </a:gs>
                <a:gs pos="25700">
                  <a:schemeClr val="bg1">
                    <a:lumMod val="95000"/>
                  </a:schemeClr>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34">
              <a:extLst>
                <a:ext uri="{FF2B5EF4-FFF2-40B4-BE49-F238E27FC236}">
                  <a16:creationId xmlns:a16="http://schemas.microsoft.com/office/drawing/2014/main" id="{270D2C36-5B12-462E-9B8F-F766AB6EFD64}"/>
                </a:ext>
              </a:extLst>
            </p:cNvPr>
            <p:cNvSpPr/>
            <p:nvPr/>
          </p:nvSpPr>
          <p:spPr>
            <a:xfrm>
              <a:off x="3976914" y="1546639"/>
              <a:ext cx="421209" cy="421209"/>
            </a:xfrm>
            <a:prstGeom prst="ellipse">
              <a:avLst/>
            </a:prstGeom>
            <a:solidFill>
              <a:srgbClr val="FF0000"/>
            </a:solidFill>
            <a:ln>
              <a:noFill/>
            </a:ln>
            <a:effectLst>
              <a:innerShdw blurRad="304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Trapezoid 10">
              <a:extLst>
                <a:ext uri="{FF2B5EF4-FFF2-40B4-BE49-F238E27FC236}">
                  <a16:creationId xmlns:a16="http://schemas.microsoft.com/office/drawing/2014/main" id="{EF30A3ED-6D21-463E-B73A-2117EE3A3A4F}"/>
                </a:ext>
              </a:extLst>
            </p:cNvPr>
            <p:cNvSpPr/>
            <p:nvPr/>
          </p:nvSpPr>
          <p:spPr>
            <a:xfrm rot="1060331">
              <a:off x="4130543" y="1496993"/>
              <a:ext cx="197638" cy="310350"/>
            </a:xfrm>
            <a:custGeom>
              <a:avLst/>
              <a:gdLst>
                <a:gd name="connsiteX0" fmla="*/ 0 w 1129849"/>
                <a:gd name="connsiteY0" fmla="*/ 1197614 h 1197614"/>
                <a:gd name="connsiteX1" fmla="*/ 282462 w 1129849"/>
                <a:gd name="connsiteY1" fmla="*/ 0 h 1197614"/>
                <a:gd name="connsiteX2" fmla="*/ 847387 w 1129849"/>
                <a:gd name="connsiteY2" fmla="*/ 0 h 1197614"/>
                <a:gd name="connsiteX3" fmla="*/ 1129849 w 1129849"/>
                <a:gd name="connsiteY3" fmla="*/ 1197614 h 1197614"/>
                <a:gd name="connsiteX4" fmla="*/ 0 w 1129849"/>
                <a:gd name="connsiteY4" fmla="*/ 1197614 h 1197614"/>
                <a:gd name="connsiteX0" fmla="*/ 0 w 1129849"/>
                <a:gd name="connsiteY0" fmla="*/ 1197614 h 1310535"/>
                <a:gd name="connsiteX1" fmla="*/ 282462 w 1129849"/>
                <a:gd name="connsiteY1" fmla="*/ 0 h 1310535"/>
                <a:gd name="connsiteX2" fmla="*/ 847387 w 1129849"/>
                <a:gd name="connsiteY2" fmla="*/ 0 h 1310535"/>
                <a:gd name="connsiteX3" fmla="*/ 1129849 w 1129849"/>
                <a:gd name="connsiteY3" fmla="*/ 1197614 h 1310535"/>
                <a:gd name="connsiteX4" fmla="*/ 0 w 1129849"/>
                <a:gd name="connsiteY4" fmla="*/ 1197614 h 1310535"/>
                <a:gd name="connsiteX0" fmla="*/ 0 w 1129849"/>
                <a:gd name="connsiteY0" fmla="*/ 1197614 h 1358294"/>
                <a:gd name="connsiteX1" fmla="*/ 282462 w 1129849"/>
                <a:gd name="connsiteY1" fmla="*/ 0 h 1358294"/>
                <a:gd name="connsiteX2" fmla="*/ 847387 w 1129849"/>
                <a:gd name="connsiteY2" fmla="*/ 0 h 1358294"/>
                <a:gd name="connsiteX3" fmla="*/ 1129849 w 1129849"/>
                <a:gd name="connsiteY3" fmla="*/ 1197614 h 1358294"/>
                <a:gd name="connsiteX4" fmla="*/ 0 w 1129849"/>
                <a:gd name="connsiteY4" fmla="*/ 1197614 h 1358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849" h="1358294">
                  <a:moveTo>
                    <a:pt x="0" y="1197614"/>
                  </a:moveTo>
                  <a:lnTo>
                    <a:pt x="282462" y="0"/>
                  </a:lnTo>
                  <a:lnTo>
                    <a:pt x="847387" y="0"/>
                  </a:lnTo>
                  <a:lnTo>
                    <a:pt x="1129849" y="1197614"/>
                  </a:lnTo>
                  <a:cubicBezTo>
                    <a:pt x="529520" y="1451687"/>
                    <a:pt x="415659" y="1367972"/>
                    <a:pt x="0" y="1197614"/>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36">
              <a:extLst>
                <a:ext uri="{FF2B5EF4-FFF2-40B4-BE49-F238E27FC236}">
                  <a16:creationId xmlns:a16="http://schemas.microsoft.com/office/drawing/2014/main" id="{5F456E4C-9922-4EE0-ACFA-5330058FB36D}"/>
                </a:ext>
              </a:extLst>
            </p:cNvPr>
            <p:cNvSpPr/>
            <p:nvPr/>
          </p:nvSpPr>
          <p:spPr>
            <a:xfrm>
              <a:off x="4142587" y="1402541"/>
              <a:ext cx="255535" cy="255535"/>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5" name="Group 42">
            <a:extLst>
              <a:ext uri="{FF2B5EF4-FFF2-40B4-BE49-F238E27FC236}">
                <a16:creationId xmlns:a16="http://schemas.microsoft.com/office/drawing/2014/main" id="{98332A09-A02E-427C-8134-FFF3AF1FBF46}"/>
              </a:ext>
            </a:extLst>
          </p:cNvPr>
          <p:cNvGrpSpPr/>
          <p:nvPr/>
        </p:nvGrpSpPr>
        <p:grpSpPr>
          <a:xfrm>
            <a:off x="4800600" y="1580491"/>
            <a:ext cx="292425" cy="611300"/>
            <a:chOff x="3976914" y="1402541"/>
            <a:chExt cx="421209" cy="782522"/>
          </a:xfrm>
          <a:effectLst>
            <a:outerShdw blurRad="76200" dir="18900000" sy="23000" kx="-1200000" algn="bl" rotWithShape="0">
              <a:prstClr val="black">
                <a:alpha val="20000"/>
              </a:prstClr>
            </a:outerShdw>
          </a:effectLst>
        </p:grpSpPr>
        <p:sp>
          <p:nvSpPr>
            <p:cNvPr id="26" name="Rectangle 25">
              <a:extLst>
                <a:ext uri="{FF2B5EF4-FFF2-40B4-BE49-F238E27FC236}">
                  <a16:creationId xmlns:a16="http://schemas.microsoft.com/office/drawing/2014/main" id="{98A56C7F-D6B2-4ECB-9C29-CCDCDB44E874}"/>
                </a:ext>
              </a:extLst>
            </p:cNvPr>
            <p:cNvSpPr/>
            <p:nvPr/>
          </p:nvSpPr>
          <p:spPr>
            <a:xfrm rot="880349" flipH="1">
              <a:off x="4098363" y="1767370"/>
              <a:ext cx="36855" cy="417693"/>
            </a:xfrm>
            <a:prstGeom prst="rect">
              <a:avLst/>
            </a:prstGeom>
            <a:gradFill flip="none" rotWithShape="1">
              <a:gsLst>
                <a:gs pos="83208">
                  <a:schemeClr val="bg1"/>
                </a:gs>
                <a:gs pos="100000">
                  <a:schemeClr val="tx1">
                    <a:lumMod val="50000"/>
                    <a:lumOff val="50000"/>
                  </a:schemeClr>
                </a:gs>
                <a:gs pos="56609">
                  <a:schemeClr val="bg1">
                    <a:lumMod val="50000"/>
                  </a:schemeClr>
                </a:gs>
                <a:gs pos="25700">
                  <a:schemeClr val="bg1">
                    <a:lumMod val="95000"/>
                  </a:schemeClr>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44">
              <a:extLst>
                <a:ext uri="{FF2B5EF4-FFF2-40B4-BE49-F238E27FC236}">
                  <a16:creationId xmlns:a16="http://schemas.microsoft.com/office/drawing/2014/main" id="{EA08DB53-74F0-4A60-AF04-E31A8146C0AB}"/>
                </a:ext>
              </a:extLst>
            </p:cNvPr>
            <p:cNvSpPr/>
            <p:nvPr/>
          </p:nvSpPr>
          <p:spPr>
            <a:xfrm>
              <a:off x="3976914" y="1546639"/>
              <a:ext cx="421209" cy="421209"/>
            </a:xfrm>
            <a:prstGeom prst="ellipse">
              <a:avLst/>
            </a:prstGeom>
            <a:solidFill>
              <a:srgbClr val="00B050"/>
            </a:solidFill>
            <a:ln>
              <a:noFill/>
            </a:ln>
            <a:effectLst>
              <a:innerShdw blurRad="304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8" name="Trapezoid 10">
              <a:extLst>
                <a:ext uri="{FF2B5EF4-FFF2-40B4-BE49-F238E27FC236}">
                  <a16:creationId xmlns:a16="http://schemas.microsoft.com/office/drawing/2014/main" id="{FD5AB60A-9BED-45AE-BFB0-2B543C55CA35}"/>
                </a:ext>
              </a:extLst>
            </p:cNvPr>
            <p:cNvSpPr/>
            <p:nvPr/>
          </p:nvSpPr>
          <p:spPr>
            <a:xfrm rot="1060331">
              <a:off x="4130543" y="1496993"/>
              <a:ext cx="197638" cy="310350"/>
            </a:xfrm>
            <a:custGeom>
              <a:avLst/>
              <a:gdLst>
                <a:gd name="connsiteX0" fmla="*/ 0 w 1129849"/>
                <a:gd name="connsiteY0" fmla="*/ 1197614 h 1197614"/>
                <a:gd name="connsiteX1" fmla="*/ 282462 w 1129849"/>
                <a:gd name="connsiteY1" fmla="*/ 0 h 1197614"/>
                <a:gd name="connsiteX2" fmla="*/ 847387 w 1129849"/>
                <a:gd name="connsiteY2" fmla="*/ 0 h 1197614"/>
                <a:gd name="connsiteX3" fmla="*/ 1129849 w 1129849"/>
                <a:gd name="connsiteY3" fmla="*/ 1197614 h 1197614"/>
                <a:gd name="connsiteX4" fmla="*/ 0 w 1129849"/>
                <a:gd name="connsiteY4" fmla="*/ 1197614 h 1197614"/>
                <a:gd name="connsiteX0" fmla="*/ 0 w 1129849"/>
                <a:gd name="connsiteY0" fmla="*/ 1197614 h 1310535"/>
                <a:gd name="connsiteX1" fmla="*/ 282462 w 1129849"/>
                <a:gd name="connsiteY1" fmla="*/ 0 h 1310535"/>
                <a:gd name="connsiteX2" fmla="*/ 847387 w 1129849"/>
                <a:gd name="connsiteY2" fmla="*/ 0 h 1310535"/>
                <a:gd name="connsiteX3" fmla="*/ 1129849 w 1129849"/>
                <a:gd name="connsiteY3" fmla="*/ 1197614 h 1310535"/>
                <a:gd name="connsiteX4" fmla="*/ 0 w 1129849"/>
                <a:gd name="connsiteY4" fmla="*/ 1197614 h 1310535"/>
                <a:gd name="connsiteX0" fmla="*/ 0 w 1129849"/>
                <a:gd name="connsiteY0" fmla="*/ 1197614 h 1358294"/>
                <a:gd name="connsiteX1" fmla="*/ 282462 w 1129849"/>
                <a:gd name="connsiteY1" fmla="*/ 0 h 1358294"/>
                <a:gd name="connsiteX2" fmla="*/ 847387 w 1129849"/>
                <a:gd name="connsiteY2" fmla="*/ 0 h 1358294"/>
                <a:gd name="connsiteX3" fmla="*/ 1129849 w 1129849"/>
                <a:gd name="connsiteY3" fmla="*/ 1197614 h 1358294"/>
                <a:gd name="connsiteX4" fmla="*/ 0 w 1129849"/>
                <a:gd name="connsiteY4" fmla="*/ 1197614 h 1358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849" h="1358294">
                  <a:moveTo>
                    <a:pt x="0" y="1197614"/>
                  </a:moveTo>
                  <a:lnTo>
                    <a:pt x="282462" y="0"/>
                  </a:lnTo>
                  <a:lnTo>
                    <a:pt x="847387" y="0"/>
                  </a:lnTo>
                  <a:lnTo>
                    <a:pt x="1129849" y="1197614"/>
                  </a:lnTo>
                  <a:cubicBezTo>
                    <a:pt x="529520" y="1451687"/>
                    <a:pt x="415659" y="1367972"/>
                    <a:pt x="0" y="1197614"/>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Oval 46">
              <a:extLst>
                <a:ext uri="{FF2B5EF4-FFF2-40B4-BE49-F238E27FC236}">
                  <a16:creationId xmlns:a16="http://schemas.microsoft.com/office/drawing/2014/main" id="{4AF7EFE4-7DCB-482E-B19D-7F11DF7298AD}"/>
                </a:ext>
              </a:extLst>
            </p:cNvPr>
            <p:cNvSpPr/>
            <p:nvPr/>
          </p:nvSpPr>
          <p:spPr>
            <a:xfrm>
              <a:off x="4142587" y="1402541"/>
              <a:ext cx="255535" cy="255535"/>
            </a:xfrm>
            <a:prstGeom prst="ellipse">
              <a:avLst/>
            </a:prstGeom>
            <a:solidFill>
              <a:srgbClr val="00B05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0" name="Group 62">
            <a:extLst>
              <a:ext uri="{FF2B5EF4-FFF2-40B4-BE49-F238E27FC236}">
                <a16:creationId xmlns:a16="http://schemas.microsoft.com/office/drawing/2014/main" id="{A0DE3609-5C94-4A2B-9BA4-220B02D1564B}"/>
              </a:ext>
            </a:extLst>
          </p:cNvPr>
          <p:cNvGrpSpPr/>
          <p:nvPr/>
        </p:nvGrpSpPr>
        <p:grpSpPr>
          <a:xfrm>
            <a:off x="7017699" y="1580491"/>
            <a:ext cx="292425" cy="611300"/>
            <a:chOff x="3976914" y="1402541"/>
            <a:chExt cx="421209" cy="782522"/>
          </a:xfrm>
          <a:effectLst>
            <a:outerShdw blurRad="76200" dir="18900000" sy="23000" kx="-1200000" algn="bl" rotWithShape="0">
              <a:prstClr val="black">
                <a:alpha val="20000"/>
              </a:prstClr>
            </a:outerShdw>
          </a:effectLst>
        </p:grpSpPr>
        <p:sp>
          <p:nvSpPr>
            <p:cNvPr id="31" name="Rectangle 30">
              <a:extLst>
                <a:ext uri="{FF2B5EF4-FFF2-40B4-BE49-F238E27FC236}">
                  <a16:creationId xmlns:a16="http://schemas.microsoft.com/office/drawing/2014/main" id="{CAD69644-E2D9-4593-836F-D458E154A333}"/>
                </a:ext>
              </a:extLst>
            </p:cNvPr>
            <p:cNvSpPr/>
            <p:nvPr/>
          </p:nvSpPr>
          <p:spPr>
            <a:xfrm rot="880349" flipH="1">
              <a:off x="4098363" y="1767370"/>
              <a:ext cx="36855" cy="417693"/>
            </a:xfrm>
            <a:prstGeom prst="rect">
              <a:avLst/>
            </a:prstGeom>
            <a:gradFill flip="none" rotWithShape="1">
              <a:gsLst>
                <a:gs pos="83208">
                  <a:schemeClr val="bg1"/>
                </a:gs>
                <a:gs pos="100000">
                  <a:schemeClr val="tx1">
                    <a:lumMod val="50000"/>
                    <a:lumOff val="50000"/>
                  </a:schemeClr>
                </a:gs>
                <a:gs pos="56609">
                  <a:schemeClr val="bg1">
                    <a:lumMod val="50000"/>
                  </a:schemeClr>
                </a:gs>
                <a:gs pos="25700">
                  <a:schemeClr val="bg1">
                    <a:lumMod val="95000"/>
                  </a:schemeClr>
                </a:gs>
                <a:gs pos="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64">
              <a:extLst>
                <a:ext uri="{FF2B5EF4-FFF2-40B4-BE49-F238E27FC236}">
                  <a16:creationId xmlns:a16="http://schemas.microsoft.com/office/drawing/2014/main" id="{F7131F82-236F-4320-A72B-AC01194727EB}"/>
                </a:ext>
              </a:extLst>
            </p:cNvPr>
            <p:cNvSpPr/>
            <p:nvPr/>
          </p:nvSpPr>
          <p:spPr>
            <a:xfrm>
              <a:off x="3976914" y="1546639"/>
              <a:ext cx="421209" cy="421209"/>
            </a:xfrm>
            <a:prstGeom prst="ellipse">
              <a:avLst/>
            </a:prstGeom>
            <a:ln>
              <a:noFill/>
            </a:ln>
            <a:effectLst>
              <a:innerShdw blurRad="304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Trapezoid 10">
              <a:extLst>
                <a:ext uri="{FF2B5EF4-FFF2-40B4-BE49-F238E27FC236}">
                  <a16:creationId xmlns:a16="http://schemas.microsoft.com/office/drawing/2014/main" id="{E28092DB-18C1-40BA-BB8C-4DC4F83921CF}"/>
                </a:ext>
              </a:extLst>
            </p:cNvPr>
            <p:cNvSpPr/>
            <p:nvPr/>
          </p:nvSpPr>
          <p:spPr>
            <a:xfrm rot="1060331">
              <a:off x="4130543" y="1496993"/>
              <a:ext cx="197638" cy="310350"/>
            </a:xfrm>
            <a:custGeom>
              <a:avLst/>
              <a:gdLst>
                <a:gd name="connsiteX0" fmla="*/ 0 w 1129849"/>
                <a:gd name="connsiteY0" fmla="*/ 1197614 h 1197614"/>
                <a:gd name="connsiteX1" fmla="*/ 282462 w 1129849"/>
                <a:gd name="connsiteY1" fmla="*/ 0 h 1197614"/>
                <a:gd name="connsiteX2" fmla="*/ 847387 w 1129849"/>
                <a:gd name="connsiteY2" fmla="*/ 0 h 1197614"/>
                <a:gd name="connsiteX3" fmla="*/ 1129849 w 1129849"/>
                <a:gd name="connsiteY3" fmla="*/ 1197614 h 1197614"/>
                <a:gd name="connsiteX4" fmla="*/ 0 w 1129849"/>
                <a:gd name="connsiteY4" fmla="*/ 1197614 h 1197614"/>
                <a:gd name="connsiteX0" fmla="*/ 0 w 1129849"/>
                <a:gd name="connsiteY0" fmla="*/ 1197614 h 1310535"/>
                <a:gd name="connsiteX1" fmla="*/ 282462 w 1129849"/>
                <a:gd name="connsiteY1" fmla="*/ 0 h 1310535"/>
                <a:gd name="connsiteX2" fmla="*/ 847387 w 1129849"/>
                <a:gd name="connsiteY2" fmla="*/ 0 h 1310535"/>
                <a:gd name="connsiteX3" fmla="*/ 1129849 w 1129849"/>
                <a:gd name="connsiteY3" fmla="*/ 1197614 h 1310535"/>
                <a:gd name="connsiteX4" fmla="*/ 0 w 1129849"/>
                <a:gd name="connsiteY4" fmla="*/ 1197614 h 1310535"/>
                <a:gd name="connsiteX0" fmla="*/ 0 w 1129849"/>
                <a:gd name="connsiteY0" fmla="*/ 1197614 h 1358294"/>
                <a:gd name="connsiteX1" fmla="*/ 282462 w 1129849"/>
                <a:gd name="connsiteY1" fmla="*/ 0 h 1358294"/>
                <a:gd name="connsiteX2" fmla="*/ 847387 w 1129849"/>
                <a:gd name="connsiteY2" fmla="*/ 0 h 1358294"/>
                <a:gd name="connsiteX3" fmla="*/ 1129849 w 1129849"/>
                <a:gd name="connsiteY3" fmla="*/ 1197614 h 1358294"/>
                <a:gd name="connsiteX4" fmla="*/ 0 w 1129849"/>
                <a:gd name="connsiteY4" fmla="*/ 1197614 h 1358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849" h="1358294">
                  <a:moveTo>
                    <a:pt x="0" y="1197614"/>
                  </a:moveTo>
                  <a:lnTo>
                    <a:pt x="282462" y="0"/>
                  </a:lnTo>
                  <a:lnTo>
                    <a:pt x="847387" y="0"/>
                  </a:lnTo>
                  <a:lnTo>
                    <a:pt x="1129849" y="1197614"/>
                  </a:lnTo>
                  <a:cubicBezTo>
                    <a:pt x="529520" y="1451687"/>
                    <a:pt x="415659" y="1367972"/>
                    <a:pt x="0" y="1197614"/>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66">
              <a:extLst>
                <a:ext uri="{FF2B5EF4-FFF2-40B4-BE49-F238E27FC236}">
                  <a16:creationId xmlns:a16="http://schemas.microsoft.com/office/drawing/2014/main" id="{04D5919F-CFCB-4592-9470-87ED42EBD3AD}"/>
                </a:ext>
              </a:extLst>
            </p:cNvPr>
            <p:cNvSpPr/>
            <p:nvPr/>
          </p:nvSpPr>
          <p:spPr>
            <a:xfrm>
              <a:off x="4142587" y="1402541"/>
              <a:ext cx="255535" cy="255535"/>
            </a:xfrm>
            <a:prstGeom prst="ellipse">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35" name="Google Shape;1781;p50">
            <a:extLst>
              <a:ext uri="{FF2B5EF4-FFF2-40B4-BE49-F238E27FC236}">
                <a16:creationId xmlns:a16="http://schemas.microsoft.com/office/drawing/2014/main" id="{53524A72-DCFC-4687-8AF4-DF41FA91491D}"/>
              </a:ext>
            </a:extLst>
          </p:cNvPr>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r>
              <a:rPr lang="fr-FR" dirty="0" err="1">
                <a:latin typeface="Times New Roman" panose="02020603050405020304" pitchFamily="18" charset="0"/>
                <a:cs typeface="Times New Roman" panose="02020603050405020304" pitchFamily="18" charset="0"/>
              </a:rPr>
              <a:t>Steps</a:t>
            </a:r>
            <a:endParaRPr lang="en-US" dirty="0">
              <a:latin typeface="Times New Roman" panose="02020603050405020304" pitchFamily="18" charset="0"/>
              <a:cs typeface="Times New Roman" panose="02020603050405020304" pitchFamily="18" charset="0"/>
            </a:endParaRPr>
          </a:p>
        </p:txBody>
      </p:sp>
      <p:sp>
        <p:nvSpPr>
          <p:cNvPr id="36" name="ZoneTexte 4">
            <a:extLst>
              <a:ext uri="{FF2B5EF4-FFF2-40B4-BE49-F238E27FC236}">
                <a16:creationId xmlns:a16="http://schemas.microsoft.com/office/drawing/2014/main" id="{FBDA69E2-D9D7-4939-BC99-77280EE73A1E}"/>
              </a:ext>
            </a:extLst>
          </p:cNvPr>
          <p:cNvSpPr txBox="1"/>
          <p:nvPr/>
        </p:nvSpPr>
        <p:spPr>
          <a:xfrm>
            <a:off x="8271933" y="4592985"/>
            <a:ext cx="694267" cy="307777"/>
          </a:xfrm>
          <a:prstGeom prst="rect">
            <a:avLst/>
          </a:prstGeom>
          <a:noFill/>
        </p:spPr>
        <p:txBody>
          <a:bodyPr wrap="square" rtlCol="0">
            <a:spAutoFit/>
          </a:bodyPr>
          <a:lstStyle/>
          <a:p>
            <a:pPr algn="r"/>
            <a:r>
              <a:rPr lang="en-US" dirty="0"/>
              <a:t>10</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3" presetClass="entr" presetSubtype="32"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strVal val="4*#ppt_w"/>
                                          </p:val>
                                        </p:tav>
                                        <p:tav tm="100000">
                                          <p:val>
                                            <p:strVal val="#ppt_w"/>
                                          </p:val>
                                        </p:tav>
                                      </p:tavLst>
                                    </p:anim>
                                    <p:anim calcmode="lin" valueType="num">
                                      <p:cBhvr>
                                        <p:cTn id="23" dur="500" fill="hold"/>
                                        <p:tgtEl>
                                          <p:spTgt spid="20"/>
                                        </p:tgtEl>
                                        <p:attrNameLst>
                                          <p:attrName>ppt_h</p:attrName>
                                        </p:attrNameLst>
                                      </p:cBhvr>
                                      <p:tavLst>
                                        <p:tav tm="0">
                                          <p:val>
                                            <p:strVal val="4*#ppt_h"/>
                                          </p:val>
                                        </p:tav>
                                        <p:tav tm="100000">
                                          <p:val>
                                            <p:strVal val="#ppt_h"/>
                                          </p:val>
                                        </p:tav>
                                      </p:tavLst>
                                    </p:anim>
                                  </p:childTnLst>
                                </p:cTn>
                              </p:par>
                            </p:childTnLst>
                          </p:cTn>
                        </p:par>
                        <p:par>
                          <p:cTn id="24" fill="hold">
                            <p:stCondLst>
                              <p:cond delay="2000"/>
                            </p:stCondLst>
                            <p:childTnLst>
                              <p:par>
                                <p:cTn id="25" presetID="23" presetClass="entr" presetSubtype="32"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strVal val="4*#ppt_w"/>
                                          </p:val>
                                        </p:tav>
                                        <p:tav tm="100000">
                                          <p:val>
                                            <p:strVal val="#ppt_w"/>
                                          </p:val>
                                        </p:tav>
                                      </p:tavLst>
                                    </p:anim>
                                    <p:anim calcmode="lin" valueType="num">
                                      <p:cBhvr>
                                        <p:cTn id="28" dur="500" fill="hold"/>
                                        <p:tgtEl>
                                          <p:spTgt spid="25"/>
                                        </p:tgtEl>
                                        <p:attrNameLst>
                                          <p:attrName>ppt_h</p:attrName>
                                        </p:attrNameLst>
                                      </p:cBhvr>
                                      <p:tavLst>
                                        <p:tav tm="0">
                                          <p:val>
                                            <p:strVal val="4*#ppt_h"/>
                                          </p:val>
                                        </p:tav>
                                        <p:tav tm="100000">
                                          <p:val>
                                            <p:strVal val="#ppt_h"/>
                                          </p:val>
                                        </p:tav>
                                      </p:tavLst>
                                    </p:anim>
                                  </p:childTnLst>
                                </p:cTn>
                              </p:par>
                            </p:childTnLst>
                          </p:cTn>
                        </p:par>
                        <p:par>
                          <p:cTn id="29" fill="hold">
                            <p:stCondLst>
                              <p:cond delay="2500"/>
                            </p:stCondLst>
                            <p:childTnLst>
                              <p:par>
                                <p:cTn id="30" presetID="23" presetClass="entr" presetSubtype="32"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strVal val="4*#ppt_w"/>
                                          </p:val>
                                        </p:tav>
                                        <p:tav tm="100000">
                                          <p:val>
                                            <p:strVal val="#ppt_w"/>
                                          </p:val>
                                        </p:tav>
                                      </p:tavLst>
                                    </p:anim>
                                    <p:anim calcmode="lin" valueType="num">
                                      <p:cBhvr>
                                        <p:cTn id="33" dur="500" fill="hold"/>
                                        <p:tgtEl>
                                          <p:spTgt spid="3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6CC5-9767-4E9A-A794-F2EEBA23B20E}"/>
              </a:ext>
            </a:extLst>
          </p:cNvPr>
          <p:cNvSpPr>
            <a:spLocks noGrp="1"/>
          </p:cNvSpPr>
          <p:nvPr>
            <p:ph type="title"/>
          </p:nvPr>
        </p:nvSpPr>
        <p:spPr/>
        <p:txBody>
          <a:bodyPr>
            <a:normAutofit fontScale="90000"/>
          </a:bodyPr>
          <a:lstStyle/>
          <a:p>
            <a:pPr algn="ctr"/>
            <a:r>
              <a:rPr lang="en-US" sz="3600" dirty="0">
                <a:latin typeface="Times New Roman" panose="02020603050405020304" pitchFamily="18" charset="0"/>
                <a:cs typeface="Times New Roman" panose="02020603050405020304" pitchFamily="18" charset="0"/>
              </a:rPr>
              <a:t>Choice of Metrics</a:t>
            </a:r>
            <a:br>
              <a:rPr lang="en-US" sz="3200" b="1" dirty="0">
                <a:solidFill>
                  <a:schemeClr val="bg1"/>
                </a:solidFill>
                <a:latin typeface="Segoe Print" panose="02000600000000000000" pitchFamily="2" charset="0"/>
              </a:rPr>
            </a:br>
            <a:endParaRPr lang="en-US" dirty="0"/>
          </a:p>
        </p:txBody>
      </p:sp>
      <p:pic>
        <p:nvPicPr>
          <p:cNvPr id="4" name="Image 3">
            <a:extLst>
              <a:ext uri="{FF2B5EF4-FFF2-40B4-BE49-F238E27FC236}">
                <a16:creationId xmlns:a16="http://schemas.microsoft.com/office/drawing/2014/main" id="{1CE3DB08-2145-4C1F-9873-BE7FEB0DC3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265" y="1540027"/>
            <a:ext cx="5021435" cy="2634279"/>
          </a:xfrm>
          <a:prstGeom prst="rect">
            <a:avLst/>
          </a:prstGeom>
        </p:spPr>
      </p:pic>
      <p:sp>
        <p:nvSpPr>
          <p:cNvPr id="5" name="TextBox 4">
            <a:extLst>
              <a:ext uri="{FF2B5EF4-FFF2-40B4-BE49-F238E27FC236}">
                <a16:creationId xmlns:a16="http://schemas.microsoft.com/office/drawing/2014/main" id="{34290D41-121B-4395-BA56-554A7DC66064}"/>
              </a:ext>
            </a:extLst>
          </p:cNvPr>
          <p:cNvSpPr txBox="1"/>
          <p:nvPr/>
        </p:nvSpPr>
        <p:spPr>
          <a:xfrm>
            <a:off x="5473700" y="1690304"/>
            <a:ext cx="3416300" cy="2308324"/>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We chose our metrics for the problem as Median Absolute Error (MAE), Root Mean Square Log Error (RMSLE) and R Squared (R²)</a:t>
            </a:r>
          </a:p>
          <a:p>
            <a:endParaRPr lang="en-US" sz="1200" dirty="0">
              <a:latin typeface="Times New Roman" panose="02020603050405020304" pitchFamily="18" charset="0"/>
              <a:cs typeface="Times New Roman" panose="02020603050405020304" pitchFamily="18" charset="0"/>
            </a:endParaRPr>
          </a:p>
          <a:p>
            <a:pPr marL="171450" indent="-171450">
              <a:buClr>
                <a:schemeClr val="bg2">
                  <a:lumMod val="60000"/>
                  <a:lumOff val="40000"/>
                </a:schemeClr>
              </a:buClr>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MAE is robust to outliers whereas RMSE is not </a:t>
            </a:r>
          </a:p>
          <a:p>
            <a:pPr marL="171450" indent="-171450">
              <a:buClr>
                <a:schemeClr val="bg2">
                  <a:lumMod val="60000"/>
                  <a:lumOff val="40000"/>
                </a:schemeClr>
              </a:buClr>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pPr marL="171450" indent="-171450">
              <a:buClr>
                <a:schemeClr val="bg2">
                  <a:lumMod val="60000"/>
                  <a:lumOff val="40000"/>
                </a:schemeClr>
              </a:buClr>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MAE because it’s  robust to outliers whereas RMSE is not acceptable, but overestimation can be tolerated  </a:t>
            </a:r>
          </a:p>
          <a:p>
            <a:pPr marL="171450" indent="-171450">
              <a:buClr>
                <a:schemeClr val="bg2">
                  <a:lumMod val="60000"/>
                  <a:lumOff val="40000"/>
                </a:schemeClr>
              </a:buClr>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pPr marL="171450" indent="-171450">
              <a:buClr>
                <a:schemeClr val="bg2">
                  <a:lumMod val="60000"/>
                  <a:lumOff val="40000"/>
                </a:schemeClr>
              </a:buClr>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high   R² means that the correlation between observed and predicted values is high</a:t>
            </a:r>
          </a:p>
        </p:txBody>
      </p:sp>
      <p:sp>
        <p:nvSpPr>
          <p:cNvPr id="6" name="ZoneTexte 4">
            <a:extLst>
              <a:ext uri="{FF2B5EF4-FFF2-40B4-BE49-F238E27FC236}">
                <a16:creationId xmlns:a16="http://schemas.microsoft.com/office/drawing/2014/main" id="{6D022E23-FF78-40AD-85BB-72FD6A4AA89F}"/>
              </a:ext>
            </a:extLst>
          </p:cNvPr>
          <p:cNvSpPr txBox="1"/>
          <p:nvPr/>
        </p:nvSpPr>
        <p:spPr>
          <a:xfrm>
            <a:off x="8271933" y="4592985"/>
            <a:ext cx="694267" cy="307777"/>
          </a:xfrm>
          <a:prstGeom prst="rect">
            <a:avLst/>
          </a:prstGeom>
          <a:noFill/>
        </p:spPr>
        <p:txBody>
          <a:bodyPr wrap="square" rtlCol="0">
            <a:spAutoFit/>
          </a:bodyPr>
          <a:lstStyle/>
          <a:p>
            <a:pPr algn="r"/>
            <a:r>
              <a:rPr lang="en-US" dirty="0"/>
              <a:t>11</a:t>
            </a:r>
            <a:endParaRPr lang="fr-FR" dirty="0"/>
          </a:p>
        </p:txBody>
      </p:sp>
    </p:spTree>
    <p:extLst>
      <p:ext uri="{BB962C8B-B14F-4D97-AF65-F5344CB8AC3E}">
        <p14:creationId xmlns:p14="http://schemas.microsoft.com/office/powerpoint/2010/main" val="107976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5235-D11D-400B-A036-C5FE1F0C0A8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sym typeface="Arial"/>
              </a:rPr>
              <a:t>Imputation of missing value</a:t>
            </a:r>
            <a:br>
              <a:rPr lang="en-US" sz="3200" b="1" dirty="0">
                <a:latin typeface="Segoe Print" panose="02000600000000000000" pitchFamily="2" charset="0"/>
              </a:rPr>
            </a:br>
            <a:endParaRPr lang="en-US" dirty="0"/>
          </a:p>
        </p:txBody>
      </p:sp>
      <p:pic>
        <p:nvPicPr>
          <p:cNvPr id="4" name="Picture 3" descr="Chart, line chart&#10;&#10;Description automatically generated">
            <a:extLst>
              <a:ext uri="{FF2B5EF4-FFF2-40B4-BE49-F238E27FC236}">
                <a16:creationId xmlns:a16="http://schemas.microsoft.com/office/drawing/2014/main" id="{156D6DBA-C272-4118-B25F-908683FF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99" y="1528783"/>
            <a:ext cx="2432555" cy="2300970"/>
          </a:xfrm>
          <a:prstGeom prst="rect">
            <a:avLst/>
          </a:prstGeom>
        </p:spPr>
      </p:pic>
      <p:pic>
        <p:nvPicPr>
          <p:cNvPr id="5" name="Picture 4" descr="Chart, line chart&#10;&#10;Description automatically generated">
            <a:extLst>
              <a:ext uri="{FF2B5EF4-FFF2-40B4-BE49-F238E27FC236}">
                <a16:creationId xmlns:a16="http://schemas.microsoft.com/office/drawing/2014/main" id="{88EF7698-B757-4DC2-B7D9-96BB3FA1B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904" y="1502878"/>
            <a:ext cx="2432555" cy="2301161"/>
          </a:xfrm>
          <a:prstGeom prst="rect">
            <a:avLst/>
          </a:prstGeom>
        </p:spPr>
      </p:pic>
      <p:pic>
        <p:nvPicPr>
          <p:cNvPr id="6" name="Picture 5" descr="Chart, shape, line chart, polygon&#10;&#10;Description automatically generated">
            <a:extLst>
              <a:ext uri="{FF2B5EF4-FFF2-40B4-BE49-F238E27FC236}">
                <a16:creationId xmlns:a16="http://schemas.microsoft.com/office/drawing/2014/main" id="{8EABE03D-EFE4-4B3D-B3E5-334625E44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3447" y="1502878"/>
            <a:ext cx="2307736" cy="2276042"/>
          </a:xfrm>
          <a:prstGeom prst="rect">
            <a:avLst/>
          </a:prstGeom>
        </p:spPr>
      </p:pic>
      <p:sp>
        <p:nvSpPr>
          <p:cNvPr id="7" name="Text Box 6">
            <a:extLst>
              <a:ext uri="{FF2B5EF4-FFF2-40B4-BE49-F238E27FC236}">
                <a16:creationId xmlns:a16="http://schemas.microsoft.com/office/drawing/2014/main" id="{31FB8FDF-BA3A-4BDC-BAAF-3DFCDA9C3521}"/>
              </a:ext>
            </a:extLst>
          </p:cNvPr>
          <p:cNvSpPr txBox="1"/>
          <p:nvPr/>
        </p:nvSpPr>
        <p:spPr>
          <a:xfrm>
            <a:off x="504441" y="3875871"/>
            <a:ext cx="2211070" cy="36131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0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Various models MAE performance for different k values</a:t>
            </a:r>
            <a:endParaRPr lang="en-US"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 Box 7">
            <a:extLst>
              <a:ext uri="{FF2B5EF4-FFF2-40B4-BE49-F238E27FC236}">
                <a16:creationId xmlns:a16="http://schemas.microsoft.com/office/drawing/2014/main" id="{2AF09429-B0FA-47A4-8B69-DE3091D00193}"/>
              </a:ext>
            </a:extLst>
          </p:cNvPr>
          <p:cNvSpPr txBox="1"/>
          <p:nvPr/>
        </p:nvSpPr>
        <p:spPr>
          <a:xfrm>
            <a:off x="3496389" y="3875871"/>
            <a:ext cx="2211070" cy="361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000" b="1" dirty="0">
                <a:solidFill>
                  <a:schemeClr val="bg2"/>
                </a:solidFill>
                <a:latin typeface="Times New Roman" panose="02020603050405020304" pitchFamily="18" charset="0"/>
                <a:cs typeface="Times New Roman" panose="02020603050405020304" pitchFamily="18" charset="0"/>
              </a:rPr>
              <a:t>Various models RMSE performance for different k values</a:t>
            </a:r>
          </a:p>
        </p:txBody>
      </p:sp>
      <p:sp>
        <p:nvSpPr>
          <p:cNvPr id="11" name="Text Box 8">
            <a:extLst>
              <a:ext uri="{FF2B5EF4-FFF2-40B4-BE49-F238E27FC236}">
                <a16:creationId xmlns:a16="http://schemas.microsoft.com/office/drawing/2014/main" id="{7A2F983F-F3EA-41D1-8E19-A41ABF8B1578}"/>
              </a:ext>
            </a:extLst>
          </p:cNvPr>
          <p:cNvSpPr txBox="1"/>
          <p:nvPr/>
        </p:nvSpPr>
        <p:spPr>
          <a:xfrm>
            <a:off x="6219680" y="3875870"/>
            <a:ext cx="2211070" cy="361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algn="ctr">
              <a:lnSpc>
                <a:spcPct val="107000"/>
              </a:lnSpc>
              <a:spcAft>
                <a:spcPts val="800"/>
              </a:spcAft>
              <a:defRPr sz="1000" b="1">
                <a:solidFill>
                  <a:schemeClr val="bg2"/>
                </a:solidFill>
                <a:latin typeface="Times New Roman" panose="02020603050405020304" pitchFamily="18" charset="0"/>
                <a:cs typeface="Times New Roman" panose="02020603050405020304" pitchFamily="18" charset="0"/>
              </a:defRPr>
            </a:lvl1pPr>
          </a:lstStyle>
          <a:p>
            <a:r>
              <a:rPr lang="en-US" dirty="0"/>
              <a:t>Various models R2 performance for different k values</a:t>
            </a:r>
          </a:p>
        </p:txBody>
      </p:sp>
      <p:sp>
        <p:nvSpPr>
          <p:cNvPr id="12" name="ZoneTexte 4">
            <a:extLst>
              <a:ext uri="{FF2B5EF4-FFF2-40B4-BE49-F238E27FC236}">
                <a16:creationId xmlns:a16="http://schemas.microsoft.com/office/drawing/2014/main" id="{9C3957C1-222E-42E1-A998-33EDD2C94BEA}"/>
              </a:ext>
            </a:extLst>
          </p:cNvPr>
          <p:cNvSpPr txBox="1"/>
          <p:nvPr/>
        </p:nvSpPr>
        <p:spPr>
          <a:xfrm>
            <a:off x="8056033" y="4592985"/>
            <a:ext cx="694267" cy="307777"/>
          </a:xfrm>
          <a:prstGeom prst="rect">
            <a:avLst/>
          </a:prstGeom>
          <a:noFill/>
        </p:spPr>
        <p:txBody>
          <a:bodyPr wrap="square" rtlCol="0">
            <a:spAutoFit/>
          </a:bodyPr>
          <a:lstStyle/>
          <a:p>
            <a:pPr algn="r"/>
            <a:r>
              <a:rPr lang="en-US" dirty="0"/>
              <a:t>12</a:t>
            </a:r>
            <a:endParaRPr lang="fr-FR" dirty="0"/>
          </a:p>
        </p:txBody>
      </p:sp>
    </p:spTree>
    <p:extLst>
      <p:ext uri="{BB962C8B-B14F-4D97-AF65-F5344CB8AC3E}">
        <p14:creationId xmlns:p14="http://schemas.microsoft.com/office/powerpoint/2010/main" val="4243950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E4FE-09FE-4C55-887B-43DE80D55B38}"/>
              </a:ext>
            </a:extLst>
          </p:cNvPr>
          <p:cNvSpPr txBox="1">
            <a:spLocks/>
          </p:cNvSpPr>
          <p:nvPr/>
        </p:nvSpPr>
        <p:spPr>
          <a:xfrm>
            <a:off x="713250" y="548650"/>
            <a:ext cx="754175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64CF64"/>
              </a:buClr>
              <a:buSzPts val="3200"/>
            </a:pPr>
            <a:r>
              <a:rPr lang="en-US" sz="3200" dirty="0">
                <a:solidFill>
                  <a:schemeClr val="dk1"/>
                </a:solidFill>
                <a:latin typeface="Times New Roman" panose="02020603050405020304" pitchFamily="18" charset="0"/>
                <a:cs typeface="Times New Roman" panose="02020603050405020304" pitchFamily="18" charset="0"/>
                <a:sym typeface="Chivo Black"/>
              </a:rPr>
              <a:t>Predicting the target feature</a:t>
            </a:r>
          </a:p>
        </p:txBody>
      </p:sp>
      <p:pic>
        <p:nvPicPr>
          <p:cNvPr id="3" name="Image 11">
            <a:extLst>
              <a:ext uri="{FF2B5EF4-FFF2-40B4-BE49-F238E27FC236}">
                <a16:creationId xmlns:a16="http://schemas.microsoft.com/office/drawing/2014/main" id="{4C1D1C05-AF83-4743-A219-A960BFB7B2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250" y="1635065"/>
            <a:ext cx="6074494" cy="2205790"/>
          </a:xfrm>
          <a:prstGeom prst="rect">
            <a:avLst/>
          </a:prstGeom>
        </p:spPr>
      </p:pic>
      <p:sp>
        <p:nvSpPr>
          <p:cNvPr id="5" name="Text Box 6">
            <a:extLst>
              <a:ext uri="{FF2B5EF4-FFF2-40B4-BE49-F238E27FC236}">
                <a16:creationId xmlns:a16="http://schemas.microsoft.com/office/drawing/2014/main" id="{77523C96-4FA5-458B-8F90-699F11DD68E7}"/>
              </a:ext>
            </a:extLst>
          </p:cNvPr>
          <p:cNvSpPr txBox="1"/>
          <p:nvPr/>
        </p:nvSpPr>
        <p:spPr>
          <a:xfrm>
            <a:off x="2461447" y="3908743"/>
            <a:ext cx="2578100" cy="445827"/>
          </a:xfrm>
          <a:prstGeom prst="rect">
            <a:avLst/>
          </a:prstGeom>
          <a:solidFill>
            <a:schemeClr val="bg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000" b="1" dirty="0">
                <a:solidFill>
                  <a:schemeClr val="tx1">
                    <a:lumMod val="50000"/>
                  </a:schemeClr>
                </a:solidFill>
                <a:effectLst/>
                <a:latin typeface="Times New Roman" panose="02020603050405020304" pitchFamily="18" charset="0"/>
                <a:ea typeface="Calibri" panose="020F0502020204030204" pitchFamily="34" charset="0"/>
                <a:cs typeface="Arial" panose="020B0604020202020204" pitchFamily="34" charset="0"/>
              </a:rPr>
              <a:t> Various metrics performance for different k values.</a:t>
            </a:r>
            <a:endParaRPr lang="en-US" b="1" dirty="0">
              <a:solidFill>
                <a:schemeClr val="tx1">
                  <a:lumMod val="50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ZoneTexte 4">
            <a:extLst>
              <a:ext uri="{FF2B5EF4-FFF2-40B4-BE49-F238E27FC236}">
                <a16:creationId xmlns:a16="http://schemas.microsoft.com/office/drawing/2014/main" id="{BE274664-BC41-4C3A-995B-BCE1A598A5E7}"/>
              </a:ext>
            </a:extLst>
          </p:cNvPr>
          <p:cNvSpPr txBox="1"/>
          <p:nvPr/>
        </p:nvSpPr>
        <p:spPr>
          <a:xfrm>
            <a:off x="8271933" y="4592985"/>
            <a:ext cx="694267" cy="307777"/>
          </a:xfrm>
          <a:prstGeom prst="rect">
            <a:avLst/>
          </a:prstGeom>
          <a:noFill/>
        </p:spPr>
        <p:txBody>
          <a:bodyPr wrap="square" rtlCol="0">
            <a:spAutoFit/>
          </a:bodyPr>
          <a:lstStyle/>
          <a:p>
            <a:pPr algn="r"/>
            <a:r>
              <a:rPr lang="en-US" dirty="0"/>
              <a:t>13</a:t>
            </a:r>
            <a:endParaRPr lang="fr-FR" dirty="0"/>
          </a:p>
        </p:txBody>
      </p:sp>
    </p:spTree>
    <p:extLst>
      <p:ext uri="{BB962C8B-B14F-4D97-AF65-F5344CB8AC3E}">
        <p14:creationId xmlns:p14="http://schemas.microsoft.com/office/powerpoint/2010/main" val="3387457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pic>
        <p:nvPicPr>
          <p:cNvPr id="1673" name="Google Shape;1673;p42"/>
          <p:cNvPicPr preferRelativeResize="0"/>
          <p:nvPr/>
        </p:nvPicPr>
        <p:blipFill rotWithShape="1">
          <a:blip r:embed="rId3">
            <a:alphaModFix/>
          </a:blip>
          <a:srcRect l="34289" t="18495" r="31679" b="21689"/>
          <a:stretch/>
        </p:blipFill>
        <p:spPr>
          <a:xfrm>
            <a:off x="4535959" y="2324380"/>
            <a:ext cx="805502" cy="796381"/>
          </a:xfrm>
          <a:prstGeom prst="rect">
            <a:avLst/>
          </a:prstGeom>
          <a:noFill/>
          <a:ln>
            <a:noFill/>
          </a:ln>
        </p:spPr>
      </p:pic>
      <p:pic>
        <p:nvPicPr>
          <p:cNvPr id="1674" name="Google Shape;1674;p42"/>
          <p:cNvPicPr preferRelativeResize="0"/>
          <p:nvPr/>
        </p:nvPicPr>
        <p:blipFill rotWithShape="1">
          <a:blip r:embed="rId3">
            <a:alphaModFix/>
          </a:blip>
          <a:srcRect l="34289" t="18495" r="31679" b="21689"/>
          <a:stretch/>
        </p:blipFill>
        <p:spPr>
          <a:xfrm>
            <a:off x="713225" y="2318803"/>
            <a:ext cx="805502" cy="796381"/>
          </a:xfrm>
          <a:prstGeom prst="rect">
            <a:avLst/>
          </a:prstGeom>
          <a:noFill/>
          <a:ln>
            <a:noFill/>
          </a:ln>
        </p:spPr>
      </p:pic>
      <p:pic>
        <p:nvPicPr>
          <p:cNvPr id="1675" name="Google Shape;1675;p42"/>
          <p:cNvPicPr preferRelativeResize="0"/>
          <p:nvPr/>
        </p:nvPicPr>
        <p:blipFill rotWithShape="1">
          <a:blip r:embed="rId3">
            <a:alphaModFix/>
          </a:blip>
          <a:srcRect l="34289" t="18495" r="31679" b="21689"/>
          <a:stretch/>
        </p:blipFill>
        <p:spPr>
          <a:xfrm>
            <a:off x="4522512" y="1383893"/>
            <a:ext cx="805502" cy="796381"/>
          </a:xfrm>
          <a:prstGeom prst="rect">
            <a:avLst/>
          </a:prstGeom>
          <a:noFill/>
          <a:ln>
            <a:noFill/>
          </a:ln>
        </p:spPr>
      </p:pic>
      <p:pic>
        <p:nvPicPr>
          <p:cNvPr id="1676" name="Google Shape;1676;p42"/>
          <p:cNvPicPr preferRelativeResize="0"/>
          <p:nvPr/>
        </p:nvPicPr>
        <p:blipFill rotWithShape="1">
          <a:blip r:embed="rId3">
            <a:alphaModFix/>
          </a:blip>
          <a:srcRect l="34289" t="18495" r="31679" b="21689"/>
          <a:stretch/>
        </p:blipFill>
        <p:spPr>
          <a:xfrm>
            <a:off x="713225" y="1383881"/>
            <a:ext cx="805502" cy="796381"/>
          </a:xfrm>
          <a:prstGeom prst="rect">
            <a:avLst/>
          </a:prstGeom>
          <a:noFill/>
          <a:ln>
            <a:noFill/>
          </a:ln>
        </p:spPr>
      </p:pic>
      <p:sp>
        <p:nvSpPr>
          <p:cNvPr id="1677" name="Google Shape;1677;p42"/>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Outline </a:t>
            </a:r>
            <a:endParaRPr b="1" dirty="0">
              <a:latin typeface="Times New Roman" panose="02020603050405020304" pitchFamily="18" charset="0"/>
              <a:cs typeface="Times New Roman" panose="02020603050405020304" pitchFamily="18" charset="0"/>
            </a:endParaRPr>
          </a:p>
        </p:txBody>
      </p:sp>
      <p:sp>
        <p:nvSpPr>
          <p:cNvPr id="1678" name="Google Shape;1678;p42"/>
          <p:cNvSpPr txBox="1">
            <a:spLocks noGrp="1"/>
          </p:cNvSpPr>
          <p:nvPr>
            <p:ph type="title" idx="2"/>
          </p:nvPr>
        </p:nvSpPr>
        <p:spPr>
          <a:xfrm rot="-14480">
            <a:off x="1579762" y="1353073"/>
            <a:ext cx="2991327" cy="8580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Times New Roman" panose="02020603050405020304" pitchFamily="18" charset="0"/>
                <a:cs typeface="Times New Roman" panose="02020603050405020304" pitchFamily="18" charset="0"/>
              </a:rPr>
              <a:t>Introduction </a:t>
            </a:r>
            <a:endParaRPr b="1" dirty="0">
              <a:latin typeface="Times New Roman" panose="02020603050405020304" pitchFamily="18" charset="0"/>
              <a:cs typeface="Times New Roman" panose="02020603050405020304" pitchFamily="18" charset="0"/>
            </a:endParaRPr>
          </a:p>
        </p:txBody>
      </p:sp>
      <p:sp>
        <p:nvSpPr>
          <p:cNvPr id="1680" name="Google Shape;1680;p42"/>
          <p:cNvSpPr txBox="1">
            <a:spLocks noGrp="1"/>
          </p:cNvSpPr>
          <p:nvPr>
            <p:ph type="title" idx="3"/>
          </p:nvPr>
        </p:nvSpPr>
        <p:spPr>
          <a:xfrm rot="-13468">
            <a:off x="5371359" y="1423340"/>
            <a:ext cx="2986523" cy="6054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Data</a:t>
            </a:r>
            <a:r>
              <a:rPr lang="en" dirty="0"/>
              <a:t> </a:t>
            </a:r>
            <a:r>
              <a:rPr lang="en" b="1" dirty="0">
                <a:latin typeface="Times New Roman" panose="02020603050405020304" pitchFamily="18" charset="0"/>
                <a:cs typeface="Times New Roman" panose="02020603050405020304" pitchFamily="18" charset="0"/>
              </a:rPr>
              <a:t>preprocessing</a:t>
            </a:r>
            <a:r>
              <a:rPr lang="en" dirty="0"/>
              <a:t> </a:t>
            </a:r>
            <a:endParaRPr dirty="0"/>
          </a:p>
        </p:txBody>
      </p:sp>
      <p:sp>
        <p:nvSpPr>
          <p:cNvPr id="1682" name="Google Shape;1682;p42"/>
          <p:cNvSpPr txBox="1">
            <a:spLocks noGrp="1"/>
          </p:cNvSpPr>
          <p:nvPr>
            <p:ph type="title" idx="5"/>
          </p:nvPr>
        </p:nvSpPr>
        <p:spPr>
          <a:xfrm rot="-15173">
            <a:off x="1580185" y="2448148"/>
            <a:ext cx="2990729" cy="4992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Times New Roman" panose="02020603050405020304" pitchFamily="18" charset="0"/>
                <a:cs typeface="Times New Roman" panose="02020603050405020304" pitchFamily="18" charset="0"/>
              </a:rPr>
              <a:t>Problem</a:t>
            </a:r>
            <a:endParaRPr b="1" dirty="0">
              <a:latin typeface="Times New Roman" panose="02020603050405020304" pitchFamily="18" charset="0"/>
              <a:cs typeface="Times New Roman" panose="02020603050405020304" pitchFamily="18" charset="0"/>
            </a:endParaRPr>
          </a:p>
        </p:txBody>
      </p:sp>
      <p:sp>
        <p:nvSpPr>
          <p:cNvPr id="1684" name="Google Shape;1684;p42"/>
          <p:cNvSpPr txBox="1">
            <a:spLocks noGrp="1"/>
          </p:cNvSpPr>
          <p:nvPr>
            <p:ph type="title" idx="7"/>
          </p:nvPr>
        </p:nvSpPr>
        <p:spPr>
          <a:xfrm rot="-16651">
            <a:off x="726623" y="1530200"/>
            <a:ext cx="805209"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00</a:t>
            </a:r>
            <a:endParaRPr dirty="0"/>
          </a:p>
        </p:txBody>
      </p:sp>
      <p:sp>
        <p:nvSpPr>
          <p:cNvPr id="1685" name="Google Shape;1685;p42"/>
          <p:cNvSpPr txBox="1">
            <a:spLocks noGrp="1"/>
          </p:cNvSpPr>
          <p:nvPr>
            <p:ph type="title" idx="8"/>
          </p:nvPr>
        </p:nvSpPr>
        <p:spPr>
          <a:xfrm rot="-16651">
            <a:off x="714438" y="2465743"/>
            <a:ext cx="805209"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86" name="Google Shape;1686;p42"/>
          <p:cNvSpPr txBox="1">
            <a:spLocks noGrp="1"/>
          </p:cNvSpPr>
          <p:nvPr>
            <p:ph type="title" idx="9"/>
          </p:nvPr>
        </p:nvSpPr>
        <p:spPr>
          <a:xfrm rot="-16657">
            <a:off x="4522073" y="1530200"/>
            <a:ext cx="804909"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87" name="Google Shape;1687;p42"/>
          <p:cNvSpPr txBox="1">
            <a:spLocks noGrp="1"/>
          </p:cNvSpPr>
          <p:nvPr>
            <p:ph type="title" idx="13"/>
          </p:nvPr>
        </p:nvSpPr>
        <p:spPr>
          <a:xfrm rot="-14154">
            <a:off x="5375778" y="3401989"/>
            <a:ext cx="2987425" cy="5114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Conclusion</a:t>
            </a:r>
            <a:endParaRPr b="1" dirty="0">
              <a:latin typeface="Times New Roman" panose="02020603050405020304" pitchFamily="18" charset="0"/>
              <a:cs typeface="Times New Roman" panose="02020603050405020304" pitchFamily="18" charset="0"/>
            </a:endParaRPr>
          </a:p>
        </p:txBody>
      </p:sp>
      <p:sp>
        <p:nvSpPr>
          <p:cNvPr id="1689" name="Google Shape;1689;p42"/>
          <p:cNvSpPr txBox="1">
            <a:spLocks noGrp="1"/>
          </p:cNvSpPr>
          <p:nvPr>
            <p:ph type="title" idx="15"/>
          </p:nvPr>
        </p:nvSpPr>
        <p:spPr>
          <a:xfrm rot="-16657">
            <a:off x="4537171" y="2465742"/>
            <a:ext cx="804909"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1" name="Google Shape;1674;p42"/>
          <p:cNvPicPr preferRelativeResize="0"/>
          <p:nvPr/>
        </p:nvPicPr>
        <p:blipFill rotWithShape="1">
          <a:blip r:embed="rId3">
            <a:alphaModFix/>
          </a:blip>
          <a:srcRect l="34289" t="18495" r="31679" b="21689"/>
          <a:stretch/>
        </p:blipFill>
        <p:spPr>
          <a:xfrm>
            <a:off x="725410" y="3257218"/>
            <a:ext cx="805502" cy="796381"/>
          </a:xfrm>
          <a:prstGeom prst="rect">
            <a:avLst/>
          </a:prstGeom>
          <a:noFill/>
          <a:ln>
            <a:noFill/>
          </a:ln>
        </p:spPr>
      </p:pic>
      <p:sp>
        <p:nvSpPr>
          <p:cNvPr id="22" name="Google Shape;1685;p42"/>
          <p:cNvSpPr txBox="1">
            <a:spLocks/>
          </p:cNvSpPr>
          <p:nvPr/>
        </p:nvSpPr>
        <p:spPr>
          <a:xfrm rot="-16651">
            <a:off x="713371" y="3388068"/>
            <a:ext cx="805209" cy="50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ivo Black"/>
              <a:buNone/>
              <a:defRPr sz="2800" b="0" i="0" u="none" strike="noStrike" cap="none">
                <a:solidFill>
                  <a:schemeClr val="lt2"/>
                </a:solidFill>
                <a:latin typeface="Chivo Black"/>
                <a:ea typeface="Chivo Black"/>
                <a:cs typeface="Chivo Black"/>
                <a:sym typeface="Chivo Black"/>
              </a:defRPr>
            </a:lvl1pPr>
            <a:lvl2pPr marR="0" lvl="1"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2pPr>
            <a:lvl3pPr marR="0" lvl="2"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3pPr>
            <a:lvl4pPr marR="0" lvl="3"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4pPr>
            <a:lvl5pPr marR="0" lvl="4"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5pPr>
            <a:lvl6pPr marR="0" lvl="5"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6pPr>
            <a:lvl7pPr marR="0" lvl="6"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7pPr>
            <a:lvl8pPr marR="0" lvl="7"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8pPr>
            <a:lvl9pPr marR="0" lvl="8"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9pPr>
          </a:lstStyle>
          <a:p>
            <a:r>
              <a:rPr lang="en" dirty="0"/>
              <a:t>02</a:t>
            </a:r>
          </a:p>
        </p:txBody>
      </p:sp>
      <p:sp>
        <p:nvSpPr>
          <p:cNvPr id="23" name="Google Shape;1682;p42"/>
          <p:cNvSpPr txBox="1">
            <a:spLocks/>
          </p:cNvSpPr>
          <p:nvPr/>
        </p:nvSpPr>
        <p:spPr>
          <a:xfrm rot="-15173">
            <a:off x="1580060" y="3259739"/>
            <a:ext cx="2990729" cy="80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700"/>
              <a:buFont typeface="Chivo Black"/>
              <a:buNone/>
              <a:defRPr sz="2200" b="0" i="0" u="none" strike="noStrike" cap="none">
                <a:solidFill>
                  <a:schemeClr val="dk2"/>
                </a:solidFill>
                <a:latin typeface="Chivo Black"/>
                <a:ea typeface="Chivo Black"/>
                <a:cs typeface="Chivo Black"/>
                <a:sym typeface="Chivo Black"/>
              </a:defRPr>
            </a:lvl1pPr>
            <a:lvl2pPr marR="0" lvl="1"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2pPr>
            <a:lvl3pPr marR="0" lvl="2"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3pPr>
            <a:lvl4pPr marR="0" lvl="3"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4pPr>
            <a:lvl5pPr marR="0" lvl="4"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5pPr>
            <a:lvl6pPr marR="0" lvl="5"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6pPr>
            <a:lvl7pPr marR="0" lvl="6"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7pPr>
            <a:lvl8pPr marR="0" lvl="7"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8pPr>
            <a:lvl9pPr marR="0" lvl="8"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9pPr>
          </a:lstStyle>
          <a:p>
            <a:r>
              <a:rPr lang="fr-FR" b="1" dirty="0" err="1">
                <a:latin typeface="Times New Roman" panose="02020603050405020304" pitchFamily="18" charset="0"/>
                <a:cs typeface="Times New Roman" panose="02020603050405020304" pitchFamily="18" charset="0"/>
              </a:rPr>
              <a:t>Exploratory</a:t>
            </a:r>
            <a:r>
              <a:rPr lang="fr-FR" dirty="0"/>
              <a:t> </a:t>
            </a:r>
            <a:r>
              <a:rPr lang="fr-FR" b="1" dirty="0">
                <a:latin typeface="Times New Roman" panose="02020603050405020304" pitchFamily="18" charset="0"/>
                <a:cs typeface="Times New Roman" panose="02020603050405020304" pitchFamily="18" charset="0"/>
              </a:rPr>
              <a:t>data</a:t>
            </a:r>
            <a:r>
              <a:rPr lang="fr-FR" dirty="0"/>
              <a:t> </a:t>
            </a:r>
            <a:r>
              <a:rPr lang="fr-FR" b="1" dirty="0" err="1">
                <a:latin typeface="Times New Roman" panose="02020603050405020304" pitchFamily="18" charset="0"/>
                <a:cs typeface="Times New Roman" panose="02020603050405020304" pitchFamily="18" charset="0"/>
              </a:rPr>
              <a:t>analytics</a:t>
            </a:r>
            <a:r>
              <a:rPr lang="fr-FR" dirty="0"/>
              <a:t> </a:t>
            </a:r>
            <a:endParaRPr lang="en-US" b="1" dirty="0">
              <a:latin typeface="Times New Roman" panose="02020603050405020304" pitchFamily="18" charset="0"/>
              <a:cs typeface="Times New Roman" panose="02020603050405020304" pitchFamily="18" charset="0"/>
            </a:endParaRPr>
          </a:p>
        </p:txBody>
      </p:sp>
      <p:pic>
        <p:nvPicPr>
          <p:cNvPr id="25" name="Google Shape;1674;p42"/>
          <p:cNvPicPr preferRelativeResize="0"/>
          <p:nvPr/>
        </p:nvPicPr>
        <p:blipFill rotWithShape="1">
          <a:blip r:embed="rId3">
            <a:alphaModFix/>
          </a:blip>
          <a:srcRect l="34289" t="18495" r="31679" b="21689"/>
          <a:stretch/>
        </p:blipFill>
        <p:spPr>
          <a:xfrm>
            <a:off x="4564682" y="3257217"/>
            <a:ext cx="805502" cy="796381"/>
          </a:xfrm>
          <a:prstGeom prst="rect">
            <a:avLst/>
          </a:prstGeom>
          <a:noFill/>
          <a:ln>
            <a:noFill/>
          </a:ln>
        </p:spPr>
      </p:pic>
      <p:sp>
        <p:nvSpPr>
          <p:cNvPr id="26" name="Google Shape;1685;p42"/>
          <p:cNvSpPr txBox="1">
            <a:spLocks/>
          </p:cNvSpPr>
          <p:nvPr/>
        </p:nvSpPr>
        <p:spPr>
          <a:xfrm rot="-16651">
            <a:off x="4568763" y="3404157"/>
            <a:ext cx="805209" cy="50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ivo Black"/>
              <a:buNone/>
              <a:defRPr sz="2800" b="0" i="0" u="none" strike="noStrike" cap="none">
                <a:solidFill>
                  <a:schemeClr val="lt2"/>
                </a:solidFill>
                <a:latin typeface="Chivo Black"/>
                <a:ea typeface="Chivo Black"/>
                <a:cs typeface="Chivo Black"/>
                <a:sym typeface="Chivo Black"/>
              </a:defRPr>
            </a:lvl1pPr>
            <a:lvl2pPr marR="0" lvl="1"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2pPr>
            <a:lvl3pPr marR="0" lvl="2"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3pPr>
            <a:lvl4pPr marR="0" lvl="3"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4pPr>
            <a:lvl5pPr marR="0" lvl="4"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5pPr>
            <a:lvl6pPr marR="0" lvl="5"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6pPr>
            <a:lvl7pPr marR="0" lvl="6"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7pPr>
            <a:lvl8pPr marR="0" lvl="7"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8pPr>
            <a:lvl9pPr marR="0" lvl="8" algn="l"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9pPr>
          </a:lstStyle>
          <a:p>
            <a:r>
              <a:rPr lang="en" dirty="0"/>
              <a:t>05</a:t>
            </a:r>
          </a:p>
        </p:txBody>
      </p:sp>
      <p:sp>
        <p:nvSpPr>
          <p:cNvPr id="27" name="Google Shape;1680;p42"/>
          <p:cNvSpPr txBox="1">
            <a:spLocks/>
          </p:cNvSpPr>
          <p:nvPr/>
        </p:nvSpPr>
        <p:spPr>
          <a:xfrm rot="-13468">
            <a:off x="5376546" y="2383501"/>
            <a:ext cx="2986523" cy="605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38100" lvl="0" algn="l" rtl="0">
              <a:lnSpc>
                <a:spcPct val="100000"/>
              </a:lnSpc>
              <a:spcBef>
                <a:spcPts val="0"/>
              </a:spcBef>
              <a:spcAft>
                <a:spcPts val="0"/>
              </a:spcAft>
              <a:buClr>
                <a:schemeClr val="dk1"/>
              </a:buClr>
              <a:buSzPts val="1700"/>
              <a:buFont typeface="Chivo Black"/>
              <a:buNone/>
              <a:defRPr sz="2200" b="0" i="0" u="none" strike="noStrike" cap="none">
                <a:solidFill>
                  <a:schemeClr val="dk2"/>
                </a:solidFill>
                <a:latin typeface="Chivo Black"/>
                <a:ea typeface="Chivo Black"/>
                <a:cs typeface="Chivo Black"/>
                <a:sym typeface="Chivo Black"/>
              </a:defRPr>
            </a:lvl1pPr>
            <a:lvl2pPr marR="0" lvl="1"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2pPr>
            <a:lvl3pPr marR="0" lvl="2"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3pPr>
            <a:lvl4pPr marR="0" lvl="3"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4pPr>
            <a:lvl5pPr marR="0" lvl="4"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5pPr>
            <a:lvl6pPr marR="0" lvl="5"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6pPr>
            <a:lvl7pPr marR="0" lvl="6"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7pPr>
            <a:lvl8pPr marR="0" lvl="7"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8pPr>
            <a:lvl9pPr marR="0" lvl="8" algn="l" rtl="0">
              <a:lnSpc>
                <a:spcPct val="100000"/>
              </a:lnSpc>
              <a:spcBef>
                <a:spcPts val="0"/>
              </a:spcBef>
              <a:spcAft>
                <a:spcPts val="0"/>
              </a:spcAft>
              <a:buClr>
                <a:schemeClr val="dk1"/>
              </a:buClr>
              <a:buSzPts val="1700"/>
              <a:buFont typeface="Chivo Black"/>
              <a:buNone/>
              <a:defRPr sz="1700" b="0" i="0" u="none" strike="noStrike" cap="none">
                <a:solidFill>
                  <a:schemeClr val="dk1"/>
                </a:solidFill>
                <a:latin typeface="Chivo Black"/>
                <a:ea typeface="Chivo Black"/>
                <a:cs typeface="Chivo Black"/>
                <a:sym typeface="Chivo Black"/>
              </a:defRPr>
            </a:lvl9pPr>
          </a:lstStyle>
          <a:p>
            <a:r>
              <a:rPr lang="en-US" b="1" dirty="0">
                <a:latin typeface="Times New Roman" panose="02020603050405020304" pitchFamily="18" charset="0"/>
                <a:cs typeface="Times New Roman" panose="02020603050405020304" pitchFamily="18" charset="0"/>
              </a:rPr>
              <a:t>Feature engineering &amp; model</a:t>
            </a:r>
            <a:endParaRPr 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47"/>
          <p:cNvPicPr preferRelativeResize="0"/>
          <p:nvPr/>
        </p:nvPicPr>
        <p:blipFill rotWithShape="1">
          <a:blip r:embed="rId3">
            <a:alphaModFix/>
          </a:blip>
          <a:srcRect l="34289" t="18495" r="31679" b="21689"/>
          <a:stretch/>
        </p:blipFill>
        <p:spPr>
          <a:xfrm>
            <a:off x="6952075" y="1044502"/>
            <a:ext cx="1682674" cy="1663546"/>
          </a:xfrm>
          <a:prstGeom prst="rect">
            <a:avLst/>
          </a:prstGeom>
          <a:noFill/>
          <a:ln>
            <a:noFill/>
          </a:ln>
        </p:spPr>
      </p:pic>
      <p:sp>
        <p:nvSpPr>
          <p:cNvPr id="1746" name="Google Shape;1746;p47"/>
          <p:cNvSpPr txBox="1">
            <a:spLocks noGrp="1"/>
          </p:cNvSpPr>
          <p:nvPr>
            <p:ph type="title"/>
          </p:nvPr>
        </p:nvSpPr>
        <p:spPr>
          <a:xfrm flipH="1">
            <a:off x="3088375" y="2770129"/>
            <a:ext cx="5342400" cy="1539402"/>
          </a:xfrm>
          <a:prstGeom prst="rect">
            <a:avLst/>
          </a:prstGeom>
        </p:spPr>
        <p:txBody>
          <a:bodyPr spcFirstLastPara="1" wrap="square" lIns="91425" tIns="91425" rIns="91425" bIns="91425" anchor="ctr" anchorCtr="0">
            <a:noAutofit/>
          </a:bodyPr>
          <a:lstStyle/>
          <a:p>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Feature engineering &amp; model</a:t>
            </a:r>
            <a:br>
              <a:rPr lang="fr-FR" dirty="0"/>
            </a:br>
            <a:br>
              <a:rPr lang="en-US" b="1" dirty="0">
                <a:latin typeface="Times New Roman" panose="02020603050405020304" pitchFamily="18" charset="0"/>
                <a:cs typeface="Times New Roman" panose="02020603050405020304" pitchFamily="18" charset="0"/>
              </a:rPr>
            </a:br>
            <a:endParaRPr dirty="0"/>
          </a:p>
        </p:txBody>
      </p:sp>
      <p:sp>
        <p:nvSpPr>
          <p:cNvPr id="1748" name="Google Shape;1748;p47"/>
          <p:cNvSpPr txBox="1">
            <a:spLocks noGrp="1"/>
          </p:cNvSpPr>
          <p:nvPr>
            <p:ph type="title" idx="2"/>
          </p:nvPr>
        </p:nvSpPr>
        <p:spPr>
          <a:xfrm flipH="1">
            <a:off x="6952075" y="1358025"/>
            <a:ext cx="1478700" cy="103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grpSp>
        <p:nvGrpSpPr>
          <p:cNvPr id="1749" name="Google Shape;1749;p47"/>
          <p:cNvGrpSpPr/>
          <p:nvPr/>
        </p:nvGrpSpPr>
        <p:grpSpPr>
          <a:xfrm rot="10800000" flipH="1">
            <a:off x="3793894" y="-294466"/>
            <a:ext cx="1329321" cy="4968138"/>
            <a:chOff x="2819688" y="916634"/>
            <a:chExt cx="1329321" cy="4449743"/>
          </a:xfrm>
        </p:grpSpPr>
        <p:sp>
          <p:nvSpPr>
            <p:cNvPr id="1750" name="Google Shape;1750;p47"/>
            <p:cNvSpPr/>
            <p:nvPr/>
          </p:nvSpPr>
          <p:spPr>
            <a:xfrm rot="10258010" flipH="1">
              <a:off x="3143616" y="944209"/>
              <a:ext cx="681465" cy="4180141"/>
            </a:xfrm>
            <a:custGeom>
              <a:avLst/>
              <a:gdLst/>
              <a:ahLst/>
              <a:cxnLst/>
              <a:rect l="l" t="t" r="r" b="b"/>
              <a:pathLst>
                <a:path w="5192" h="31848" extrusionOk="0">
                  <a:moveTo>
                    <a:pt x="881" y="31139"/>
                  </a:moveTo>
                  <a:lnTo>
                    <a:pt x="881" y="31139"/>
                  </a:lnTo>
                  <a:cubicBezTo>
                    <a:pt x="877" y="31320"/>
                    <a:pt x="874" y="31501"/>
                    <a:pt x="871" y="31682"/>
                  </a:cubicBezTo>
                  <a:lnTo>
                    <a:pt x="871" y="31682"/>
                  </a:lnTo>
                  <a:cubicBezTo>
                    <a:pt x="561" y="31671"/>
                    <a:pt x="288" y="31484"/>
                    <a:pt x="170" y="31195"/>
                  </a:cubicBezTo>
                  <a:lnTo>
                    <a:pt x="170" y="31195"/>
                  </a:lnTo>
                  <a:cubicBezTo>
                    <a:pt x="406" y="31172"/>
                    <a:pt x="643" y="31154"/>
                    <a:pt x="881" y="31139"/>
                  </a:cubicBezTo>
                  <a:close/>
                  <a:moveTo>
                    <a:pt x="1352" y="1"/>
                  </a:moveTo>
                  <a:cubicBezTo>
                    <a:pt x="1325" y="1"/>
                    <a:pt x="1298" y="16"/>
                    <a:pt x="1298" y="46"/>
                  </a:cubicBezTo>
                  <a:cubicBezTo>
                    <a:pt x="1322" y="4189"/>
                    <a:pt x="1310" y="8320"/>
                    <a:pt x="1275" y="12464"/>
                  </a:cubicBezTo>
                  <a:cubicBezTo>
                    <a:pt x="1227" y="16571"/>
                    <a:pt x="1156" y="20691"/>
                    <a:pt x="1048" y="24811"/>
                  </a:cubicBezTo>
                  <a:cubicBezTo>
                    <a:pt x="1006" y="26885"/>
                    <a:pt x="925" y="28959"/>
                    <a:pt x="883" y="31024"/>
                  </a:cubicBezTo>
                  <a:lnTo>
                    <a:pt x="883" y="31024"/>
                  </a:lnTo>
                  <a:cubicBezTo>
                    <a:pt x="613" y="31038"/>
                    <a:pt x="342" y="31054"/>
                    <a:pt x="72" y="31073"/>
                  </a:cubicBezTo>
                  <a:cubicBezTo>
                    <a:pt x="36" y="31085"/>
                    <a:pt x="1" y="31121"/>
                    <a:pt x="13" y="31157"/>
                  </a:cubicBezTo>
                  <a:cubicBezTo>
                    <a:pt x="129" y="31565"/>
                    <a:pt x="509" y="31847"/>
                    <a:pt x="927" y="31847"/>
                  </a:cubicBezTo>
                  <a:cubicBezTo>
                    <a:pt x="936" y="31847"/>
                    <a:pt x="944" y="31847"/>
                    <a:pt x="953" y="31847"/>
                  </a:cubicBezTo>
                  <a:cubicBezTo>
                    <a:pt x="1001" y="31847"/>
                    <a:pt x="1036" y="31811"/>
                    <a:pt x="1036" y="31764"/>
                  </a:cubicBezTo>
                  <a:cubicBezTo>
                    <a:pt x="1046" y="31552"/>
                    <a:pt x="1055" y="31340"/>
                    <a:pt x="1064" y="31129"/>
                  </a:cubicBezTo>
                  <a:lnTo>
                    <a:pt x="1064" y="31129"/>
                  </a:lnTo>
                  <a:cubicBezTo>
                    <a:pt x="1482" y="31106"/>
                    <a:pt x="1902" y="31096"/>
                    <a:pt x="2321" y="31096"/>
                  </a:cubicBezTo>
                  <a:cubicBezTo>
                    <a:pt x="3252" y="31096"/>
                    <a:pt x="4181" y="31148"/>
                    <a:pt x="5096" y="31240"/>
                  </a:cubicBezTo>
                  <a:cubicBezTo>
                    <a:pt x="5100" y="31240"/>
                    <a:pt x="5104" y="31241"/>
                    <a:pt x="5107" y="31241"/>
                  </a:cubicBezTo>
                  <a:cubicBezTo>
                    <a:pt x="5192" y="31241"/>
                    <a:pt x="5188" y="31109"/>
                    <a:pt x="5096" y="31109"/>
                  </a:cubicBezTo>
                  <a:cubicBezTo>
                    <a:pt x="4228" y="31022"/>
                    <a:pt x="3357" y="30984"/>
                    <a:pt x="2483" y="30984"/>
                  </a:cubicBezTo>
                  <a:cubicBezTo>
                    <a:pt x="2012" y="30984"/>
                    <a:pt x="1540" y="30995"/>
                    <a:pt x="1069" y="31016"/>
                  </a:cubicBezTo>
                  <a:lnTo>
                    <a:pt x="1069" y="31016"/>
                  </a:lnTo>
                  <a:cubicBezTo>
                    <a:pt x="1141" y="29203"/>
                    <a:pt x="1173" y="27382"/>
                    <a:pt x="1215" y="25561"/>
                  </a:cubicBezTo>
                  <a:cubicBezTo>
                    <a:pt x="1263" y="23489"/>
                    <a:pt x="1298" y="21429"/>
                    <a:pt x="1334" y="19357"/>
                  </a:cubicBezTo>
                  <a:cubicBezTo>
                    <a:pt x="1394" y="15238"/>
                    <a:pt x="1429" y="11130"/>
                    <a:pt x="1429" y="7011"/>
                  </a:cubicBezTo>
                  <a:cubicBezTo>
                    <a:pt x="1429" y="4689"/>
                    <a:pt x="1417" y="2367"/>
                    <a:pt x="1406" y="46"/>
                  </a:cubicBezTo>
                  <a:cubicBezTo>
                    <a:pt x="1406" y="16"/>
                    <a:pt x="1379" y="1"/>
                    <a:pt x="1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rot="10061610" flipH="1">
              <a:off x="3303259" y="2895523"/>
              <a:ext cx="226277" cy="2475177"/>
            </a:xfrm>
            <a:custGeom>
              <a:avLst/>
              <a:gdLst/>
              <a:ahLst/>
              <a:cxnLst/>
              <a:rect l="l" t="t" r="r" b="b"/>
              <a:pathLst>
                <a:path w="1724" h="18858" extrusionOk="0">
                  <a:moveTo>
                    <a:pt x="1266" y="0"/>
                  </a:moveTo>
                  <a:cubicBezTo>
                    <a:pt x="1092" y="0"/>
                    <a:pt x="925" y="91"/>
                    <a:pt x="894" y="290"/>
                  </a:cubicBezTo>
                  <a:cubicBezTo>
                    <a:pt x="679" y="1492"/>
                    <a:pt x="572" y="2707"/>
                    <a:pt x="441" y="3909"/>
                  </a:cubicBezTo>
                  <a:cubicBezTo>
                    <a:pt x="322" y="5100"/>
                    <a:pt x="239" y="6302"/>
                    <a:pt x="156" y="7493"/>
                  </a:cubicBezTo>
                  <a:cubicBezTo>
                    <a:pt x="1" y="9886"/>
                    <a:pt x="60" y="12291"/>
                    <a:pt x="120" y="14684"/>
                  </a:cubicBezTo>
                  <a:cubicBezTo>
                    <a:pt x="156" y="16030"/>
                    <a:pt x="179" y="17387"/>
                    <a:pt x="239" y="18732"/>
                  </a:cubicBezTo>
                  <a:cubicBezTo>
                    <a:pt x="245" y="18816"/>
                    <a:pt x="313" y="18857"/>
                    <a:pt x="380" y="18857"/>
                  </a:cubicBezTo>
                  <a:cubicBezTo>
                    <a:pt x="447" y="18857"/>
                    <a:pt x="513" y="18816"/>
                    <a:pt x="513" y="18732"/>
                  </a:cubicBezTo>
                  <a:cubicBezTo>
                    <a:pt x="465" y="16327"/>
                    <a:pt x="513" y="13922"/>
                    <a:pt x="703" y="11529"/>
                  </a:cubicBezTo>
                  <a:cubicBezTo>
                    <a:pt x="894" y="9160"/>
                    <a:pt x="1048" y="6790"/>
                    <a:pt x="1275" y="4421"/>
                  </a:cubicBezTo>
                  <a:cubicBezTo>
                    <a:pt x="1406" y="3076"/>
                    <a:pt x="1584" y="1742"/>
                    <a:pt x="1703" y="409"/>
                  </a:cubicBezTo>
                  <a:cubicBezTo>
                    <a:pt x="1723" y="148"/>
                    <a:pt x="1489"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1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75" y="2364513"/>
            <a:ext cx="4908615" cy="2428953"/>
          </a:xfrm>
          <a:prstGeom prst="rect">
            <a:avLst/>
          </a:prstGeom>
        </p:spPr>
      </p:pic>
      <p:sp>
        <p:nvSpPr>
          <p:cNvPr id="2" name="Google Shape;1781;p50"/>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r>
              <a:rPr lang="fr-FR" dirty="0" err="1">
                <a:latin typeface="Times New Roman" panose="02020603050405020304" pitchFamily="18" charset="0"/>
                <a:cs typeface="Times New Roman" panose="02020603050405020304" pitchFamily="18" charset="0"/>
              </a:rPr>
              <a:t>Combining</a:t>
            </a:r>
            <a:r>
              <a:rPr lang="fr-FR" dirty="0">
                <a:latin typeface="Times New Roman" panose="02020603050405020304" pitchFamily="18" charset="0"/>
                <a:cs typeface="Times New Roman" panose="02020603050405020304" pitchFamily="18" charset="0"/>
              </a:rPr>
              <a:t> the data </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5325375" y="1399953"/>
            <a:ext cx="3581559" cy="2462213"/>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 this step, we have used different water bodies combined as one of each type: </a:t>
            </a:r>
          </a:p>
          <a:p>
            <a:endParaRPr lang="en-US" dirty="0">
              <a:latin typeface="Times New Roman" panose="02020603050405020304" pitchFamily="18" charset="0"/>
              <a:cs typeface="Times New Roman" panose="02020603050405020304" pitchFamily="18" charset="0"/>
            </a:endParaRPr>
          </a:p>
          <a:p>
            <a:pPr marL="285750" indent="-285750">
              <a:buClr>
                <a:schemeClr val="accent2"/>
              </a:buClr>
              <a:buFont typeface="Wingdings" panose="05000000000000000000" pitchFamily="2" charset="2"/>
              <a:buChar char="v"/>
            </a:pPr>
            <a:r>
              <a:rPr lang="en-US" dirty="0">
                <a:solidFill>
                  <a:schemeClr val="accent2">
                    <a:lumMod val="50000"/>
                  </a:schemeClr>
                </a:solidFill>
                <a:latin typeface="Times New Roman" panose="02020603050405020304" pitchFamily="18" charset="0"/>
                <a:cs typeface="Times New Roman" panose="02020603050405020304" pitchFamily="18" charset="0"/>
              </a:rPr>
              <a:t>Aquifer</a:t>
            </a:r>
            <a:r>
              <a:rPr lang="en-US"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t>
            </a:r>
            <a:r>
              <a:rPr lang="fr-FR" sz="1100" dirty="0" err="1">
                <a:latin typeface="Times New Roman" panose="02020603050405020304" pitchFamily="18" charset="0"/>
                <a:cs typeface="Times New Roman" panose="02020603050405020304" pitchFamily="18" charset="0"/>
              </a:rPr>
              <a:t>Auser</a:t>
            </a:r>
            <a:r>
              <a:rPr lang="fr-FR" sz="1100" dirty="0">
                <a:latin typeface="Times New Roman" panose="02020603050405020304" pitchFamily="18" charset="0"/>
                <a:cs typeface="Times New Roman" panose="02020603050405020304" pitchFamily="18" charset="0"/>
              </a:rPr>
              <a:t> – </a:t>
            </a:r>
            <a:r>
              <a:rPr lang="fr-FR" sz="1100" dirty="0" err="1">
                <a:latin typeface="Times New Roman" panose="02020603050405020304" pitchFamily="18" charset="0"/>
                <a:cs typeface="Times New Roman" panose="02020603050405020304" pitchFamily="18" charset="0"/>
              </a:rPr>
              <a:t>Petrignano</a:t>
            </a:r>
            <a:r>
              <a:rPr lang="fr-FR" sz="1100" dirty="0">
                <a:latin typeface="Times New Roman" panose="02020603050405020304" pitchFamily="18" charset="0"/>
                <a:cs typeface="Times New Roman" panose="02020603050405020304" pitchFamily="18" charset="0"/>
              </a:rPr>
              <a:t> – </a:t>
            </a:r>
            <a:r>
              <a:rPr lang="fr-FR" sz="1100" dirty="0" err="1">
                <a:latin typeface="Times New Roman" panose="02020603050405020304" pitchFamily="18" charset="0"/>
                <a:cs typeface="Times New Roman" panose="02020603050405020304" pitchFamily="18" charset="0"/>
              </a:rPr>
              <a:t>Doganella</a:t>
            </a:r>
            <a:r>
              <a:rPr lang="fr-FR" sz="1100" dirty="0">
                <a:latin typeface="Times New Roman" panose="02020603050405020304" pitchFamily="18" charset="0"/>
                <a:cs typeface="Times New Roman" panose="02020603050405020304" pitchFamily="18" charset="0"/>
              </a:rPr>
              <a:t> - </a:t>
            </a:r>
            <a:r>
              <a:rPr lang="fr-FR" sz="1100" dirty="0" err="1">
                <a:latin typeface="Times New Roman" panose="02020603050405020304" pitchFamily="18" charset="0"/>
                <a:cs typeface="Times New Roman" panose="02020603050405020304" pitchFamily="18" charset="0"/>
              </a:rPr>
              <a:t>Luco</a:t>
            </a:r>
            <a:r>
              <a:rPr lang="en-US" sz="110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285750" indent="-285750">
              <a:buClr>
                <a:schemeClr val="accent2"/>
              </a:buClr>
              <a:buFont typeface="Wingdings" panose="05000000000000000000" pitchFamily="2" charset="2"/>
              <a:buChar char="v"/>
            </a:pPr>
            <a:r>
              <a:rPr lang="en-US" dirty="0">
                <a:solidFill>
                  <a:schemeClr val="accent2">
                    <a:lumMod val="50000"/>
                  </a:schemeClr>
                </a:solidFill>
                <a:latin typeface="Times New Roman" panose="02020603050405020304" pitchFamily="18" charset="0"/>
                <a:cs typeface="Times New Roman" panose="02020603050405020304" pitchFamily="18" charset="0"/>
              </a:rPr>
              <a:t>Lake</a:t>
            </a:r>
            <a:r>
              <a:rPr lang="en-US"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t>
            </a:r>
            <a:r>
              <a:rPr lang="fr-FR" sz="1100" dirty="0" err="1">
                <a:latin typeface="Times New Roman" panose="02020603050405020304" pitchFamily="18" charset="0"/>
                <a:cs typeface="Times New Roman" panose="02020603050405020304" pitchFamily="18" charset="0"/>
              </a:rPr>
              <a:t>Bilancino</a:t>
            </a:r>
            <a:r>
              <a:rPr lang="en-US" sz="1100" dirty="0">
                <a:latin typeface="Times New Roman" panose="02020603050405020304" pitchFamily="18" charset="0"/>
                <a:cs typeface="Times New Roman" panose="02020603050405020304" pitchFamily="18" charset="0"/>
              </a:rPr>
              <a:t>)</a:t>
            </a:r>
          </a:p>
          <a:p>
            <a:pPr marL="285750" indent="-285750">
              <a:buClr>
                <a:schemeClr val="accent2"/>
              </a:buClr>
              <a:buFont typeface="Wingdings" panose="05000000000000000000" pitchFamily="2" charset="2"/>
              <a:buChar char="v"/>
            </a:pPr>
            <a:r>
              <a:rPr lang="en-US" dirty="0">
                <a:solidFill>
                  <a:schemeClr val="accent2">
                    <a:lumMod val="50000"/>
                  </a:schemeClr>
                </a:solidFill>
                <a:latin typeface="Times New Roman" panose="02020603050405020304" pitchFamily="18" charset="0"/>
                <a:cs typeface="Times New Roman" panose="02020603050405020304" pitchFamily="18" charset="0"/>
              </a:rPr>
              <a:t>Rivers</a:t>
            </a:r>
            <a:r>
              <a:rPr lang="en-US"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t>
            </a:r>
            <a:r>
              <a:rPr lang="fr-FR" sz="1100" dirty="0">
                <a:latin typeface="Times New Roman" panose="02020603050405020304" pitchFamily="18" charset="0"/>
                <a:cs typeface="Times New Roman" panose="02020603050405020304" pitchFamily="18" charset="0"/>
              </a:rPr>
              <a:t>Arno</a:t>
            </a:r>
            <a:r>
              <a:rPr lang="en-US" sz="1100" dirty="0">
                <a:latin typeface="Times New Roman" panose="02020603050405020304" pitchFamily="18" charset="0"/>
                <a:cs typeface="Times New Roman" panose="02020603050405020304" pitchFamily="18" charset="0"/>
              </a:rPr>
              <a:t>) </a:t>
            </a:r>
          </a:p>
          <a:p>
            <a:pPr marL="285750" indent="-285750">
              <a:buClr>
                <a:schemeClr val="accent2"/>
              </a:buClr>
              <a:buFont typeface="Wingdings" panose="05000000000000000000" pitchFamily="2" charset="2"/>
              <a:buChar char="v"/>
            </a:pPr>
            <a:r>
              <a:rPr lang="en-US" dirty="0">
                <a:solidFill>
                  <a:schemeClr val="accent2">
                    <a:lumMod val="50000"/>
                  </a:schemeClr>
                </a:solidFill>
                <a:latin typeface="Times New Roman" panose="02020603050405020304" pitchFamily="18" charset="0"/>
                <a:cs typeface="Times New Roman" panose="02020603050405020304" pitchFamily="18" charset="0"/>
              </a:rPr>
              <a:t>Springs</a:t>
            </a:r>
            <a:r>
              <a:rPr lang="en-US"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t>
            </a:r>
            <a:r>
              <a:rPr lang="fr-FR" sz="1100" dirty="0">
                <a:latin typeface="Times New Roman" panose="02020603050405020304" pitchFamily="18" charset="0"/>
                <a:cs typeface="Times New Roman" panose="02020603050405020304" pitchFamily="18" charset="0"/>
              </a:rPr>
              <a:t>Amiata - Madonna di </a:t>
            </a:r>
            <a:r>
              <a:rPr lang="fr-FR" sz="1100" dirty="0" err="1">
                <a:latin typeface="Times New Roman" panose="02020603050405020304" pitchFamily="18" charset="0"/>
                <a:cs typeface="Times New Roman" panose="02020603050405020304" pitchFamily="18" charset="0"/>
              </a:rPr>
              <a:t>Canneto</a:t>
            </a:r>
            <a:r>
              <a:rPr lang="fr-FR" sz="1100" dirty="0">
                <a:latin typeface="Times New Roman" panose="02020603050405020304" pitchFamily="18" charset="0"/>
                <a:cs typeface="Times New Roman" panose="02020603050405020304" pitchFamily="18" charset="0"/>
              </a:rPr>
              <a:t> - </a:t>
            </a:r>
            <a:r>
              <a:rPr lang="fr-FR" sz="1100" dirty="0" err="1">
                <a:latin typeface="Times New Roman" panose="02020603050405020304" pitchFamily="18" charset="0"/>
                <a:cs typeface="Times New Roman" panose="02020603050405020304" pitchFamily="18" charset="0"/>
              </a:rPr>
              <a:t>Lupa</a:t>
            </a:r>
            <a:r>
              <a:rPr lang="en-US" sz="1100"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have taken average based on different time durations:  Daily, Weekly, Monthly and Yearly.</a:t>
            </a:r>
            <a:endParaRPr lang="fr-FR" dirty="0">
              <a:latin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2A2B810F-F251-4481-AEF9-A8D007051E06}"/>
              </a:ext>
            </a:extLst>
          </p:cNvPr>
          <p:cNvSpPr txBox="1"/>
          <p:nvPr/>
        </p:nvSpPr>
        <p:spPr>
          <a:xfrm>
            <a:off x="8271933" y="4592985"/>
            <a:ext cx="694267" cy="307777"/>
          </a:xfrm>
          <a:prstGeom prst="rect">
            <a:avLst/>
          </a:prstGeom>
          <a:noFill/>
        </p:spPr>
        <p:txBody>
          <a:bodyPr wrap="square" rtlCol="0">
            <a:spAutoFit/>
          </a:bodyPr>
          <a:lstStyle/>
          <a:p>
            <a:pPr algn="r"/>
            <a:r>
              <a:rPr lang="en-US" dirty="0"/>
              <a:t>15</a:t>
            </a:r>
            <a:endParaRPr lang="fr-FR" dirty="0"/>
          </a:p>
        </p:txBody>
      </p:sp>
    </p:spTree>
    <p:extLst>
      <p:ext uri="{BB962C8B-B14F-4D97-AF65-F5344CB8AC3E}">
        <p14:creationId xmlns:p14="http://schemas.microsoft.com/office/powerpoint/2010/main" val="3175601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81;p50"/>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r>
              <a:rPr lang="fr-FR" dirty="0">
                <a:latin typeface="Times New Roman" panose="02020603050405020304" pitchFamily="18" charset="0"/>
                <a:cs typeface="Times New Roman" panose="02020603050405020304" pitchFamily="18" charset="0"/>
              </a:rPr>
              <a:t>Shift  </a:t>
            </a:r>
            <a:r>
              <a:rPr lang="fr-FR" dirty="0" err="1">
                <a:latin typeface="Times New Roman" panose="02020603050405020304" pitchFamily="18" charset="0"/>
                <a:cs typeface="Times New Roman" panose="02020603050405020304" pitchFamily="18" charset="0"/>
              </a:rPr>
              <a:t>fill</a:t>
            </a:r>
            <a:r>
              <a:rPr lang="fr-FR"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1278467" y="1560820"/>
            <a:ext cx="7408334" cy="52322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 this step, we take the average, then we tried to out the median absolute trends in each of these duration models when the variables are shifted by durations (Week, Month, Year, Days).</a:t>
            </a:r>
          </a:p>
        </p:txBody>
      </p:sp>
      <p:pic>
        <p:nvPicPr>
          <p:cNvPr id="5" name="Image 4"/>
          <p:cNvPicPr>
            <a:picLocks noChangeAspect="1"/>
          </p:cNvPicPr>
          <p:nvPr/>
        </p:nvPicPr>
        <p:blipFill>
          <a:blip r:embed="rId3"/>
          <a:stretch>
            <a:fillRect/>
          </a:stretch>
        </p:blipFill>
        <p:spPr>
          <a:xfrm>
            <a:off x="403568" y="2416709"/>
            <a:ext cx="2547250" cy="1789443"/>
          </a:xfrm>
          <a:prstGeom prst="rect">
            <a:avLst/>
          </a:prstGeom>
        </p:spPr>
      </p:pic>
      <p:pic>
        <p:nvPicPr>
          <p:cNvPr id="6" name="Image 5"/>
          <p:cNvPicPr>
            <a:picLocks noChangeAspect="1"/>
          </p:cNvPicPr>
          <p:nvPr/>
        </p:nvPicPr>
        <p:blipFill>
          <a:blip r:embed="rId4"/>
          <a:stretch>
            <a:fillRect/>
          </a:stretch>
        </p:blipFill>
        <p:spPr>
          <a:xfrm>
            <a:off x="5740400" y="2273258"/>
            <a:ext cx="3017309" cy="2018113"/>
          </a:xfrm>
          <a:prstGeom prst="rect">
            <a:avLst/>
          </a:prstGeom>
        </p:spPr>
      </p:pic>
      <p:pic>
        <p:nvPicPr>
          <p:cNvPr id="7" name="Image 6"/>
          <p:cNvPicPr>
            <a:picLocks noChangeAspect="1"/>
          </p:cNvPicPr>
          <p:nvPr/>
        </p:nvPicPr>
        <p:blipFill>
          <a:blip r:embed="rId5"/>
          <a:stretch>
            <a:fillRect/>
          </a:stretch>
        </p:blipFill>
        <p:spPr>
          <a:xfrm>
            <a:off x="3031595" y="2360169"/>
            <a:ext cx="2708805" cy="1844293"/>
          </a:xfrm>
          <a:prstGeom prst="rect">
            <a:avLst/>
          </a:prstGeom>
        </p:spPr>
      </p:pic>
      <p:sp>
        <p:nvSpPr>
          <p:cNvPr id="8" name="ZoneTexte 4">
            <a:extLst>
              <a:ext uri="{FF2B5EF4-FFF2-40B4-BE49-F238E27FC236}">
                <a16:creationId xmlns:a16="http://schemas.microsoft.com/office/drawing/2014/main" id="{DE87EB60-986F-44F4-9952-00CEAE91A58A}"/>
              </a:ext>
            </a:extLst>
          </p:cNvPr>
          <p:cNvSpPr txBox="1"/>
          <p:nvPr/>
        </p:nvSpPr>
        <p:spPr>
          <a:xfrm>
            <a:off x="8271933" y="4592985"/>
            <a:ext cx="694267" cy="307777"/>
          </a:xfrm>
          <a:prstGeom prst="rect">
            <a:avLst/>
          </a:prstGeom>
          <a:noFill/>
        </p:spPr>
        <p:txBody>
          <a:bodyPr wrap="square" rtlCol="0">
            <a:spAutoFit/>
          </a:bodyPr>
          <a:lstStyle/>
          <a:p>
            <a:pPr algn="r"/>
            <a:r>
              <a:rPr lang="en-US" dirty="0"/>
              <a:t>16</a:t>
            </a:r>
            <a:endParaRPr lang="fr-FR" dirty="0"/>
          </a:p>
        </p:txBody>
      </p:sp>
    </p:spTree>
    <p:extLst>
      <p:ext uri="{BB962C8B-B14F-4D97-AF65-F5344CB8AC3E}">
        <p14:creationId xmlns:p14="http://schemas.microsoft.com/office/powerpoint/2010/main" val="4129455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81;p50"/>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r>
              <a:rPr lang="fr-FR" dirty="0" err="1">
                <a:latin typeface="Times New Roman" panose="02020603050405020304" pitchFamily="18" charset="0"/>
                <a:cs typeface="Times New Roman" panose="02020603050405020304" pitchFamily="18" charset="0"/>
              </a:rPr>
              <a:t>Models</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1210733" y="1429606"/>
            <a:ext cx="7391400" cy="307777"/>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We used several algorithms to find the best model, the algorithms used are as follows:</a:t>
            </a:r>
            <a:endParaRPr lang="fr-FR" dirty="0">
              <a:latin typeface="Times New Roman" panose="02020603050405020304" pitchFamily="18" charset="0"/>
              <a:cs typeface="Times New Roman" panose="02020603050405020304" pitchFamily="18" charset="0"/>
            </a:endParaRPr>
          </a:p>
        </p:txBody>
      </p:sp>
      <p:sp>
        <p:nvSpPr>
          <p:cNvPr id="5" name="Rectangle à coins arrondis 4"/>
          <p:cNvSpPr/>
          <p:nvPr/>
        </p:nvSpPr>
        <p:spPr>
          <a:xfrm>
            <a:off x="1210733" y="1966300"/>
            <a:ext cx="1930400" cy="7112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KNN</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13" name="Rectangle à coins arrondis 12"/>
          <p:cNvSpPr/>
          <p:nvPr/>
        </p:nvSpPr>
        <p:spPr>
          <a:xfrm>
            <a:off x="3606800" y="1966300"/>
            <a:ext cx="1930400" cy="7112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Multiple </a:t>
            </a:r>
            <a:r>
              <a:rPr lang="fr-FR" b="1" dirty="0" err="1">
                <a:solidFill>
                  <a:schemeClr val="tx1"/>
                </a:solidFill>
                <a:latin typeface="Times New Roman" panose="02020603050405020304" pitchFamily="18" charset="0"/>
                <a:cs typeface="Times New Roman" panose="02020603050405020304" pitchFamily="18" charset="0"/>
              </a:rPr>
              <a:t>Linear</a:t>
            </a:r>
            <a:r>
              <a:rPr lang="fr-FR" b="1" dirty="0">
                <a:solidFill>
                  <a:schemeClr val="tx1"/>
                </a:solidFill>
                <a:latin typeface="Times New Roman" panose="02020603050405020304" pitchFamily="18" charset="0"/>
                <a:cs typeface="Times New Roman" panose="02020603050405020304" pitchFamily="18" charset="0"/>
              </a:rPr>
              <a:t> </a:t>
            </a:r>
            <a:r>
              <a:rPr lang="fr-FR" b="1" dirty="0" err="1">
                <a:solidFill>
                  <a:schemeClr val="tx1"/>
                </a:solidFill>
                <a:latin typeface="Times New Roman" panose="02020603050405020304" pitchFamily="18" charset="0"/>
                <a:cs typeface="Times New Roman" panose="02020603050405020304" pitchFamily="18" charset="0"/>
              </a:rPr>
              <a:t>Regression</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14" name="Rectangle à coins arrondis 13"/>
          <p:cNvSpPr/>
          <p:nvPr/>
        </p:nvSpPr>
        <p:spPr>
          <a:xfrm>
            <a:off x="6002867" y="1966300"/>
            <a:ext cx="1930400" cy="7112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latin typeface="Times New Roman" panose="02020603050405020304" pitchFamily="18" charset="0"/>
                <a:cs typeface="Times New Roman" panose="02020603050405020304" pitchFamily="18" charset="0"/>
              </a:rPr>
              <a:t>Random</a:t>
            </a:r>
            <a:r>
              <a:rPr lang="fr-FR" b="1" dirty="0">
                <a:solidFill>
                  <a:schemeClr val="tx1"/>
                </a:solidFill>
                <a:latin typeface="Times New Roman" panose="02020603050405020304" pitchFamily="18" charset="0"/>
                <a:cs typeface="Times New Roman" panose="02020603050405020304" pitchFamily="18" charset="0"/>
              </a:rPr>
              <a:t> Forest</a:t>
            </a:r>
          </a:p>
        </p:txBody>
      </p:sp>
      <p:sp>
        <p:nvSpPr>
          <p:cNvPr id="15" name="Rectangle à coins arrondis 14"/>
          <p:cNvSpPr/>
          <p:nvPr/>
        </p:nvSpPr>
        <p:spPr>
          <a:xfrm>
            <a:off x="1210733" y="2906417"/>
            <a:ext cx="1930400" cy="7112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latin typeface="Times New Roman" panose="02020603050405020304" pitchFamily="18" charset="0"/>
                <a:cs typeface="Times New Roman" panose="02020603050405020304" pitchFamily="18" charset="0"/>
              </a:rPr>
              <a:t>SGDRegression</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16" name="Rectangle à coins arrondis 15"/>
          <p:cNvSpPr/>
          <p:nvPr/>
        </p:nvSpPr>
        <p:spPr>
          <a:xfrm>
            <a:off x="3606800" y="2906417"/>
            <a:ext cx="1930400" cy="7112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latin typeface="Times New Roman" panose="02020603050405020304" pitchFamily="18" charset="0"/>
                <a:cs typeface="Times New Roman" panose="02020603050405020304" pitchFamily="18" charset="0"/>
              </a:rPr>
              <a:t>Decision</a:t>
            </a:r>
            <a:r>
              <a:rPr lang="fr-FR" b="1" dirty="0">
                <a:solidFill>
                  <a:schemeClr val="tx1"/>
                </a:solidFill>
                <a:latin typeface="Times New Roman" panose="02020603050405020304" pitchFamily="18" charset="0"/>
                <a:cs typeface="Times New Roman" panose="02020603050405020304" pitchFamily="18" charset="0"/>
              </a:rPr>
              <a:t> </a:t>
            </a:r>
            <a:r>
              <a:rPr lang="fr-FR" b="1" dirty="0" err="1">
                <a:solidFill>
                  <a:schemeClr val="tx1"/>
                </a:solidFill>
                <a:latin typeface="Times New Roman" panose="02020603050405020304" pitchFamily="18" charset="0"/>
                <a:cs typeface="Times New Roman" panose="02020603050405020304" pitchFamily="18" charset="0"/>
              </a:rPr>
              <a:t>Tree</a:t>
            </a:r>
            <a:r>
              <a:rPr lang="fr-FR" b="1" dirty="0">
                <a:solidFill>
                  <a:schemeClr val="tx1"/>
                </a:solidFill>
                <a:latin typeface="Times New Roman" panose="02020603050405020304" pitchFamily="18" charset="0"/>
                <a:cs typeface="Times New Roman" panose="02020603050405020304" pitchFamily="18" charset="0"/>
              </a:rPr>
              <a:t> </a:t>
            </a:r>
            <a:r>
              <a:rPr lang="fr-FR" b="1" dirty="0" err="1">
                <a:solidFill>
                  <a:schemeClr val="tx1"/>
                </a:solidFill>
                <a:latin typeface="Times New Roman" panose="02020603050405020304" pitchFamily="18" charset="0"/>
                <a:cs typeface="Times New Roman" panose="02020603050405020304" pitchFamily="18" charset="0"/>
              </a:rPr>
              <a:t>Regressor</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17" name="Rectangle à coins arrondis 16"/>
          <p:cNvSpPr/>
          <p:nvPr/>
        </p:nvSpPr>
        <p:spPr>
          <a:xfrm>
            <a:off x="6002867" y="2906417"/>
            <a:ext cx="1930400" cy="7112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latin typeface="Times New Roman" panose="02020603050405020304" pitchFamily="18" charset="0"/>
                <a:cs typeface="Times New Roman" panose="02020603050405020304" pitchFamily="18" charset="0"/>
              </a:rPr>
              <a:t>XGBoost</a:t>
            </a:r>
            <a:r>
              <a:rPr lang="fr-FR" b="1" dirty="0">
                <a:solidFill>
                  <a:schemeClr val="tx1"/>
                </a:solidFill>
                <a:latin typeface="Times New Roman" panose="02020603050405020304" pitchFamily="18" charset="0"/>
                <a:cs typeface="Times New Roman" panose="02020603050405020304" pitchFamily="18" charset="0"/>
              </a:rPr>
              <a:t> </a:t>
            </a:r>
            <a:r>
              <a:rPr lang="fr-FR" b="1" dirty="0" err="1">
                <a:solidFill>
                  <a:schemeClr val="tx1"/>
                </a:solidFill>
                <a:latin typeface="Times New Roman" panose="02020603050405020304" pitchFamily="18" charset="0"/>
                <a:cs typeface="Times New Roman" panose="02020603050405020304" pitchFamily="18" charset="0"/>
              </a:rPr>
              <a:t>Regressor</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18" name="Rectangle à coins arrondis 17"/>
          <p:cNvSpPr/>
          <p:nvPr/>
        </p:nvSpPr>
        <p:spPr>
          <a:xfrm>
            <a:off x="4817533" y="3761233"/>
            <a:ext cx="1930400" cy="7112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MLP </a:t>
            </a:r>
            <a:r>
              <a:rPr lang="fr-FR" b="1" dirty="0" err="1">
                <a:solidFill>
                  <a:schemeClr val="tx1"/>
                </a:solidFill>
                <a:latin typeface="Times New Roman" panose="02020603050405020304" pitchFamily="18" charset="0"/>
                <a:cs typeface="Times New Roman" panose="02020603050405020304" pitchFamily="18" charset="0"/>
              </a:rPr>
              <a:t>Regressor</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19" name="Rectangle à coins arrondis 18"/>
          <p:cNvSpPr/>
          <p:nvPr/>
        </p:nvSpPr>
        <p:spPr>
          <a:xfrm>
            <a:off x="2387600" y="3761233"/>
            <a:ext cx="1930400" cy="7112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latin typeface="Times New Roman" panose="02020603050405020304" pitchFamily="18" charset="0"/>
                <a:cs typeface="Times New Roman" panose="02020603050405020304" pitchFamily="18" charset="0"/>
              </a:rPr>
              <a:t>AdaBoost</a:t>
            </a:r>
            <a:r>
              <a:rPr lang="fr-FR" b="1" dirty="0">
                <a:solidFill>
                  <a:schemeClr val="tx1"/>
                </a:solidFill>
                <a:latin typeface="Times New Roman" panose="02020603050405020304" pitchFamily="18" charset="0"/>
                <a:cs typeface="Times New Roman" panose="02020603050405020304" pitchFamily="18" charset="0"/>
              </a:rPr>
              <a:t> </a:t>
            </a:r>
            <a:r>
              <a:rPr lang="fr-FR" b="1" dirty="0" err="1">
                <a:solidFill>
                  <a:schemeClr val="tx1"/>
                </a:solidFill>
                <a:latin typeface="Times New Roman" panose="02020603050405020304" pitchFamily="18" charset="0"/>
                <a:cs typeface="Times New Roman" panose="02020603050405020304" pitchFamily="18" charset="0"/>
              </a:rPr>
              <a:t>Regressor</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12" name="ZoneTexte 4">
            <a:extLst>
              <a:ext uri="{FF2B5EF4-FFF2-40B4-BE49-F238E27FC236}">
                <a16:creationId xmlns:a16="http://schemas.microsoft.com/office/drawing/2014/main" id="{9DF3F59C-1B79-414F-BE08-88DDB06EE28E}"/>
              </a:ext>
            </a:extLst>
          </p:cNvPr>
          <p:cNvSpPr txBox="1"/>
          <p:nvPr/>
        </p:nvSpPr>
        <p:spPr>
          <a:xfrm>
            <a:off x="8271933" y="4592985"/>
            <a:ext cx="694267" cy="307777"/>
          </a:xfrm>
          <a:prstGeom prst="rect">
            <a:avLst/>
          </a:prstGeom>
          <a:noFill/>
        </p:spPr>
        <p:txBody>
          <a:bodyPr wrap="square" rtlCol="0">
            <a:spAutoFit/>
          </a:bodyPr>
          <a:lstStyle/>
          <a:p>
            <a:pPr algn="r"/>
            <a:r>
              <a:rPr lang="en-US" dirty="0"/>
              <a:t>17</a:t>
            </a:r>
            <a:endParaRPr lang="fr-FR" dirty="0"/>
          </a:p>
        </p:txBody>
      </p:sp>
    </p:spTree>
    <p:extLst>
      <p:ext uri="{BB962C8B-B14F-4D97-AF65-F5344CB8AC3E}">
        <p14:creationId xmlns:p14="http://schemas.microsoft.com/office/powerpoint/2010/main" val="344930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7" grpId="0" animBg="1"/>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81;p50"/>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pPr algn="ctr"/>
            <a:r>
              <a:rPr lang="fr-FR" dirty="0" err="1">
                <a:latin typeface="Times New Roman" panose="02020603050405020304" pitchFamily="18" charset="0"/>
                <a:cs typeface="Times New Roman" panose="02020603050405020304" pitchFamily="18" charset="0"/>
              </a:rPr>
              <a:t>Model’s</a:t>
            </a:r>
            <a:r>
              <a:rPr lang="fr-FR" dirty="0">
                <a:latin typeface="Times New Roman" panose="02020603050405020304" pitchFamily="18" charset="0"/>
                <a:cs typeface="Times New Roman" panose="02020603050405020304" pitchFamily="18" charset="0"/>
              </a:rPr>
              <a:t> Comparaison</a:t>
            </a:r>
            <a:endParaRPr lang="en-US" dirty="0">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2"/>
          <a:stretch>
            <a:fillRect/>
          </a:stretch>
        </p:blipFill>
        <p:spPr>
          <a:xfrm>
            <a:off x="1270000" y="1957539"/>
            <a:ext cx="6743170" cy="2614530"/>
          </a:xfrm>
          <a:prstGeom prst="rect">
            <a:avLst/>
          </a:prstGeom>
        </p:spPr>
      </p:pic>
      <p:sp>
        <p:nvSpPr>
          <p:cNvPr id="6" name="ZoneTexte 5"/>
          <p:cNvSpPr txBox="1"/>
          <p:nvPr/>
        </p:nvSpPr>
        <p:spPr>
          <a:xfrm>
            <a:off x="1270000" y="1453289"/>
            <a:ext cx="6138333" cy="307777"/>
          </a:xfrm>
          <a:prstGeom prst="rect">
            <a:avLst/>
          </a:prstGeom>
          <a:noFill/>
        </p:spPr>
        <p:txBody>
          <a:bodyPr wrap="square" rtlCol="0">
            <a:spAutoFit/>
          </a:bodyPr>
          <a:lstStyle/>
          <a:p>
            <a:r>
              <a:rPr lang="en-US" dirty="0"/>
              <a:t>We compare the different models with the metric R2 score.</a:t>
            </a:r>
            <a:endParaRPr lang="fr-FR" dirty="0"/>
          </a:p>
        </p:txBody>
      </p:sp>
      <p:sp>
        <p:nvSpPr>
          <p:cNvPr id="7" name="ZoneTexte 4">
            <a:extLst>
              <a:ext uri="{FF2B5EF4-FFF2-40B4-BE49-F238E27FC236}">
                <a16:creationId xmlns:a16="http://schemas.microsoft.com/office/drawing/2014/main" id="{A518D4C3-8FD7-4861-894D-FEEF002F5318}"/>
              </a:ext>
            </a:extLst>
          </p:cNvPr>
          <p:cNvSpPr txBox="1"/>
          <p:nvPr/>
        </p:nvSpPr>
        <p:spPr>
          <a:xfrm>
            <a:off x="8398933" y="4594850"/>
            <a:ext cx="643467" cy="307777"/>
          </a:xfrm>
          <a:prstGeom prst="rect">
            <a:avLst/>
          </a:prstGeom>
          <a:noFill/>
        </p:spPr>
        <p:txBody>
          <a:bodyPr wrap="square" rtlCol="0">
            <a:spAutoFit/>
          </a:bodyPr>
          <a:lstStyle/>
          <a:p>
            <a:pPr algn="r"/>
            <a:r>
              <a:rPr lang="en-US" dirty="0"/>
              <a:t>18</a:t>
            </a:r>
            <a:endParaRPr lang="fr-FR" dirty="0"/>
          </a:p>
        </p:txBody>
      </p:sp>
    </p:spTree>
    <p:extLst>
      <p:ext uri="{BB962C8B-B14F-4D97-AF65-F5344CB8AC3E}">
        <p14:creationId xmlns:p14="http://schemas.microsoft.com/office/powerpoint/2010/main" val="4264097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5"/>
          <p:cNvSpPr txBox="1">
            <a:spLocks noGrp="1"/>
          </p:cNvSpPr>
          <p:nvPr>
            <p:ph type="title"/>
          </p:nvPr>
        </p:nvSpPr>
        <p:spPr>
          <a:xfrm>
            <a:off x="1834799" y="1295800"/>
            <a:ext cx="5827533" cy="25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b="1" dirty="0">
                <a:latin typeface="Times New Roman" panose="02020603050405020304" pitchFamily="18" charset="0"/>
                <a:cs typeface="Times New Roman" panose="02020603050405020304" pitchFamily="18" charset="0"/>
              </a:rPr>
              <a:t>Conclusion</a:t>
            </a:r>
            <a:endParaRPr sz="8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810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45"/>
          <p:cNvSpPr txBox="1">
            <a:spLocks noGrp="1"/>
          </p:cNvSpPr>
          <p:nvPr>
            <p:ph type="title"/>
          </p:nvPr>
        </p:nvSpPr>
        <p:spPr>
          <a:xfrm>
            <a:off x="1834799" y="1295800"/>
            <a:ext cx="5827533" cy="25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b="1" dirty="0">
                <a:latin typeface="Times New Roman" panose="02020603050405020304" pitchFamily="18" charset="0"/>
                <a:cs typeface="Times New Roman" panose="02020603050405020304" pitchFamily="18" charset="0"/>
              </a:rPr>
              <a:t>Introduction</a:t>
            </a:r>
            <a:endParaRPr sz="8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47"/>
          <p:cNvPicPr preferRelativeResize="0"/>
          <p:nvPr/>
        </p:nvPicPr>
        <p:blipFill rotWithShape="1">
          <a:blip r:embed="rId3">
            <a:alphaModFix/>
          </a:blip>
          <a:srcRect l="34289" t="18495" r="31679" b="21689"/>
          <a:stretch/>
        </p:blipFill>
        <p:spPr>
          <a:xfrm>
            <a:off x="6952075" y="1044502"/>
            <a:ext cx="1682674" cy="1663546"/>
          </a:xfrm>
          <a:prstGeom prst="rect">
            <a:avLst/>
          </a:prstGeom>
          <a:noFill/>
          <a:ln>
            <a:noFill/>
          </a:ln>
        </p:spPr>
      </p:pic>
      <p:sp>
        <p:nvSpPr>
          <p:cNvPr id="1746" name="Google Shape;1746;p47"/>
          <p:cNvSpPr txBox="1">
            <a:spLocks noGrp="1"/>
          </p:cNvSpPr>
          <p:nvPr>
            <p:ph type="title"/>
          </p:nvPr>
        </p:nvSpPr>
        <p:spPr>
          <a:xfrm flipH="1">
            <a:off x="3367775" y="2699464"/>
            <a:ext cx="5342400" cy="1869998"/>
          </a:xfrm>
          <a:prstGeom prst="rect">
            <a:avLst/>
          </a:prstGeom>
        </p:spPr>
        <p:txBody>
          <a:bodyPr spcFirstLastPara="1" wrap="square" lIns="91425" tIns="91425" rIns="91425" bIns="91425" anchor="ctr" anchorCtr="0">
            <a:noAutofit/>
          </a:bodyPr>
          <a:lstStyle/>
          <a:p>
            <a:br>
              <a:rPr lang="en-US" b="1" dirty="0">
                <a:latin typeface="Times New Roman" panose="02020603050405020304" pitchFamily="18" charset="0"/>
                <a:cs typeface="Times New Roman" panose="02020603050405020304" pitchFamily="18" charset="0"/>
              </a:rPr>
            </a:br>
            <a:r>
              <a:rPr lang="fr-FR" b="1" dirty="0" err="1">
                <a:latin typeface="Times New Roman" panose="02020603050405020304" pitchFamily="18" charset="0"/>
                <a:cs typeface="Times New Roman" panose="02020603050405020304" pitchFamily="18" charset="0"/>
              </a:rPr>
              <a:t>Problem</a:t>
            </a: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endParaRPr dirty="0"/>
          </a:p>
        </p:txBody>
      </p:sp>
      <p:sp>
        <p:nvSpPr>
          <p:cNvPr id="1748" name="Google Shape;1748;p47"/>
          <p:cNvSpPr txBox="1">
            <a:spLocks noGrp="1"/>
          </p:cNvSpPr>
          <p:nvPr>
            <p:ph type="title" idx="2"/>
          </p:nvPr>
        </p:nvSpPr>
        <p:spPr>
          <a:xfrm flipH="1">
            <a:off x="6952075" y="1358025"/>
            <a:ext cx="1478700" cy="103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grpSp>
        <p:nvGrpSpPr>
          <p:cNvPr id="1749" name="Google Shape;1749;p47"/>
          <p:cNvGrpSpPr/>
          <p:nvPr/>
        </p:nvGrpSpPr>
        <p:grpSpPr>
          <a:xfrm rot="10800000" flipH="1">
            <a:off x="3830604" y="-235199"/>
            <a:ext cx="1329321" cy="4968138"/>
            <a:chOff x="2819688" y="916634"/>
            <a:chExt cx="1329321" cy="4449743"/>
          </a:xfrm>
        </p:grpSpPr>
        <p:sp>
          <p:nvSpPr>
            <p:cNvPr id="1750" name="Google Shape;1750;p47"/>
            <p:cNvSpPr/>
            <p:nvPr/>
          </p:nvSpPr>
          <p:spPr>
            <a:xfrm rot="10258010" flipH="1">
              <a:off x="3143616" y="944209"/>
              <a:ext cx="681465" cy="4180141"/>
            </a:xfrm>
            <a:custGeom>
              <a:avLst/>
              <a:gdLst/>
              <a:ahLst/>
              <a:cxnLst/>
              <a:rect l="l" t="t" r="r" b="b"/>
              <a:pathLst>
                <a:path w="5192" h="31848" extrusionOk="0">
                  <a:moveTo>
                    <a:pt x="881" y="31139"/>
                  </a:moveTo>
                  <a:lnTo>
                    <a:pt x="881" y="31139"/>
                  </a:lnTo>
                  <a:cubicBezTo>
                    <a:pt x="877" y="31320"/>
                    <a:pt x="874" y="31501"/>
                    <a:pt x="871" y="31682"/>
                  </a:cubicBezTo>
                  <a:lnTo>
                    <a:pt x="871" y="31682"/>
                  </a:lnTo>
                  <a:cubicBezTo>
                    <a:pt x="561" y="31671"/>
                    <a:pt x="288" y="31484"/>
                    <a:pt x="170" y="31195"/>
                  </a:cubicBezTo>
                  <a:lnTo>
                    <a:pt x="170" y="31195"/>
                  </a:lnTo>
                  <a:cubicBezTo>
                    <a:pt x="406" y="31172"/>
                    <a:pt x="643" y="31154"/>
                    <a:pt x="881" y="31139"/>
                  </a:cubicBezTo>
                  <a:close/>
                  <a:moveTo>
                    <a:pt x="1352" y="1"/>
                  </a:moveTo>
                  <a:cubicBezTo>
                    <a:pt x="1325" y="1"/>
                    <a:pt x="1298" y="16"/>
                    <a:pt x="1298" y="46"/>
                  </a:cubicBezTo>
                  <a:cubicBezTo>
                    <a:pt x="1322" y="4189"/>
                    <a:pt x="1310" y="8320"/>
                    <a:pt x="1275" y="12464"/>
                  </a:cubicBezTo>
                  <a:cubicBezTo>
                    <a:pt x="1227" y="16571"/>
                    <a:pt x="1156" y="20691"/>
                    <a:pt x="1048" y="24811"/>
                  </a:cubicBezTo>
                  <a:cubicBezTo>
                    <a:pt x="1006" y="26885"/>
                    <a:pt x="925" y="28959"/>
                    <a:pt x="883" y="31024"/>
                  </a:cubicBezTo>
                  <a:lnTo>
                    <a:pt x="883" y="31024"/>
                  </a:lnTo>
                  <a:cubicBezTo>
                    <a:pt x="613" y="31038"/>
                    <a:pt x="342" y="31054"/>
                    <a:pt x="72" y="31073"/>
                  </a:cubicBezTo>
                  <a:cubicBezTo>
                    <a:pt x="36" y="31085"/>
                    <a:pt x="1" y="31121"/>
                    <a:pt x="13" y="31157"/>
                  </a:cubicBezTo>
                  <a:cubicBezTo>
                    <a:pt x="129" y="31565"/>
                    <a:pt x="509" y="31847"/>
                    <a:pt x="927" y="31847"/>
                  </a:cubicBezTo>
                  <a:cubicBezTo>
                    <a:pt x="936" y="31847"/>
                    <a:pt x="944" y="31847"/>
                    <a:pt x="953" y="31847"/>
                  </a:cubicBezTo>
                  <a:cubicBezTo>
                    <a:pt x="1001" y="31847"/>
                    <a:pt x="1036" y="31811"/>
                    <a:pt x="1036" y="31764"/>
                  </a:cubicBezTo>
                  <a:cubicBezTo>
                    <a:pt x="1046" y="31552"/>
                    <a:pt x="1055" y="31340"/>
                    <a:pt x="1064" y="31129"/>
                  </a:cubicBezTo>
                  <a:lnTo>
                    <a:pt x="1064" y="31129"/>
                  </a:lnTo>
                  <a:cubicBezTo>
                    <a:pt x="1482" y="31106"/>
                    <a:pt x="1902" y="31096"/>
                    <a:pt x="2321" y="31096"/>
                  </a:cubicBezTo>
                  <a:cubicBezTo>
                    <a:pt x="3252" y="31096"/>
                    <a:pt x="4181" y="31148"/>
                    <a:pt x="5096" y="31240"/>
                  </a:cubicBezTo>
                  <a:cubicBezTo>
                    <a:pt x="5100" y="31240"/>
                    <a:pt x="5104" y="31241"/>
                    <a:pt x="5107" y="31241"/>
                  </a:cubicBezTo>
                  <a:cubicBezTo>
                    <a:pt x="5192" y="31241"/>
                    <a:pt x="5188" y="31109"/>
                    <a:pt x="5096" y="31109"/>
                  </a:cubicBezTo>
                  <a:cubicBezTo>
                    <a:pt x="4228" y="31022"/>
                    <a:pt x="3357" y="30984"/>
                    <a:pt x="2483" y="30984"/>
                  </a:cubicBezTo>
                  <a:cubicBezTo>
                    <a:pt x="2012" y="30984"/>
                    <a:pt x="1540" y="30995"/>
                    <a:pt x="1069" y="31016"/>
                  </a:cubicBezTo>
                  <a:lnTo>
                    <a:pt x="1069" y="31016"/>
                  </a:lnTo>
                  <a:cubicBezTo>
                    <a:pt x="1141" y="29203"/>
                    <a:pt x="1173" y="27382"/>
                    <a:pt x="1215" y="25561"/>
                  </a:cubicBezTo>
                  <a:cubicBezTo>
                    <a:pt x="1263" y="23489"/>
                    <a:pt x="1298" y="21429"/>
                    <a:pt x="1334" y="19357"/>
                  </a:cubicBezTo>
                  <a:cubicBezTo>
                    <a:pt x="1394" y="15238"/>
                    <a:pt x="1429" y="11130"/>
                    <a:pt x="1429" y="7011"/>
                  </a:cubicBezTo>
                  <a:cubicBezTo>
                    <a:pt x="1429" y="4689"/>
                    <a:pt x="1417" y="2367"/>
                    <a:pt x="1406" y="46"/>
                  </a:cubicBezTo>
                  <a:cubicBezTo>
                    <a:pt x="1406" y="16"/>
                    <a:pt x="1379" y="1"/>
                    <a:pt x="1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rot="10061610" flipH="1">
              <a:off x="3303259" y="2895523"/>
              <a:ext cx="226277" cy="2475177"/>
            </a:xfrm>
            <a:custGeom>
              <a:avLst/>
              <a:gdLst/>
              <a:ahLst/>
              <a:cxnLst/>
              <a:rect l="l" t="t" r="r" b="b"/>
              <a:pathLst>
                <a:path w="1724" h="18858" extrusionOk="0">
                  <a:moveTo>
                    <a:pt x="1266" y="0"/>
                  </a:moveTo>
                  <a:cubicBezTo>
                    <a:pt x="1092" y="0"/>
                    <a:pt x="925" y="91"/>
                    <a:pt x="894" y="290"/>
                  </a:cubicBezTo>
                  <a:cubicBezTo>
                    <a:pt x="679" y="1492"/>
                    <a:pt x="572" y="2707"/>
                    <a:pt x="441" y="3909"/>
                  </a:cubicBezTo>
                  <a:cubicBezTo>
                    <a:pt x="322" y="5100"/>
                    <a:pt x="239" y="6302"/>
                    <a:pt x="156" y="7493"/>
                  </a:cubicBezTo>
                  <a:cubicBezTo>
                    <a:pt x="1" y="9886"/>
                    <a:pt x="60" y="12291"/>
                    <a:pt x="120" y="14684"/>
                  </a:cubicBezTo>
                  <a:cubicBezTo>
                    <a:pt x="156" y="16030"/>
                    <a:pt x="179" y="17387"/>
                    <a:pt x="239" y="18732"/>
                  </a:cubicBezTo>
                  <a:cubicBezTo>
                    <a:pt x="245" y="18816"/>
                    <a:pt x="313" y="18857"/>
                    <a:pt x="380" y="18857"/>
                  </a:cubicBezTo>
                  <a:cubicBezTo>
                    <a:pt x="447" y="18857"/>
                    <a:pt x="513" y="18816"/>
                    <a:pt x="513" y="18732"/>
                  </a:cubicBezTo>
                  <a:cubicBezTo>
                    <a:pt x="465" y="16327"/>
                    <a:pt x="513" y="13922"/>
                    <a:pt x="703" y="11529"/>
                  </a:cubicBezTo>
                  <a:cubicBezTo>
                    <a:pt x="894" y="9160"/>
                    <a:pt x="1048" y="6790"/>
                    <a:pt x="1275" y="4421"/>
                  </a:cubicBezTo>
                  <a:cubicBezTo>
                    <a:pt x="1406" y="3076"/>
                    <a:pt x="1584" y="1742"/>
                    <a:pt x="1703" y="409"/>
                  </a:cubicBezTo>
                  <a:cubicBezTo>
                    <a:pt x="1723" y="148"/>
                    <a:pt x="1489"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43"/>
          <p:cNvSpPr txBox="1">
            <a:spLocks noGrp="1"/>
          </p:cNvSpPr>
          <p:nvPr>
            <p:ph type="title"/>
          </p:nvPr>
        </p:nvSpPr>
        <p:spPr>
          <a:xfrm>
            <a:off x="2549400" y="597650"/>
            <a:ext cx="4045200" cy="749100"/>
          </a:xfrm>
          <a:prstGeom prst="rect">
            <a:avLst/>
          </a:prstGeom>
        </p:spPr>
        <p:txBody>
          <a:bodyPr spcFirstLastPara="1" wrap="square" lIns="91425" tIns="91425" rIns="91425" bIns="91425" anchor="b" anchorCtr="0">
            <a:noAutofit/>
          </a:bodyPr>
          <a:lstStyle/>
          <a:p>
            <a:pPr marL="0" indent="0">
              <a:buClr>
                <a:srgbClr val="64CF64"/>
              </a:buClr>
              <a:buSzPts val="3200"/>
            </a:pPr>
            <a:r>
              <a:rPr lang="en-US" sz="3200" dirty="0">
                <a:latin typeface="Times New Roman" panose="02020603050405020304" pitchFamily="18" charset="0"/>
                <a:cs typeface="Times New Roman" panose="02020603050405020304" pitchFamily="18" charset="0"/>
              </a:rPr>
              <a:t>Challenge </a:t>
            </a:r>
            <a:endParaRPr sz="3200" dirty="0">
              <a:latin typeface="Times New Roman" panose="02020603050405020304" pitchFamily="18" charset="0"/>
              <a:cs typeface="Times New Roman" panose="02020603050405020304" pitchFamily="18" charset="0"/>
            </a:endParaRPr>
          </a:p>
        </p:txBody>
      </p:sp>
      <p:sp>
        <p:nvSpPr>
          <p:cNvPr id="1695" name="Google Shape;1695;p43"/>
          <p:cNvSpPr txBox="1">
            <a:spLocks noGrp="1"/>
          </p:cNvSpPr>
          <p:nvPr>
            <p:ph type="subTitle" idx="1"/>
          </p:nvPr>
        </p:nvSpPr>
        <p:spPr>
          <a:xfrm>
            <a:off x="1939801" y="1465283"/>
            <a:ext cx="5553200" cy="2268517"/>
          </a:xfrm>
          <a:prstGeom prst="rect">
            <a:avLst/>
          </a:prstGeom>
        </p:spPr>
        <p:txBody>
          <a:bodyPr spcFirstLastPara="1" wrap="square" lIns="91425" tIns="91425" rIns="91425" bIns="91425" anchor="t" anchorCtr="0">
            <a:noAutofit/>
          </a:bodyPr>
          <a:lstStyle/>
          <a:p>
            <a:pPr marL="0" marR="38100" lvl="0" indent="0" algn="l"/>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Acea</a:t>
            </a:r>
            <a:r>
              <a:rPr lang="en-US" dirty="0">
                <a:latin typeface="Times New Roman" panose="02020603050405020304" pitchFamily="18" charset="0"/>
                <a:cs typeface="Times New Roman" panose="02020603050405020304" pitchFamily="18" charset="0"/>
              </a:rPr>
              <a:t> Group provides data for 4 types of water bodies, namely, water spring, lake, river, and aquifer, to predict water availability, the reality is that each waterbody has such unique characteristics that their attributes are not linked to each other. This problem uses datasets that are completely independent of each other. As each waterbody is different from the other, the related features are also different.</a:t>
            </a:r>
            <a:endParaRP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8271933" y="4592985"/>
            <a:ext cx="694267" cy="307777"/>
          </a:xfrm>
          <a:prstGeom prst="rect">
            <a:avLst/>
          </a:prstGeom>
          <a:noFill/>
        </p:spPr>
        <p:txBody>
          <a:bodyPr wrap="square" rtlCol="0">
            <a:spAutoFit/>
          </a:bodyPr>
          <a:lstStyle/>
          <a:p>
            <a:pPr algn="r"/>
            <a:r>
              <a:rPr lang="en-US" dirty="0"/>
              <a:t>1</a:t>
            </a:r>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6" name="Google Shape;1694;p43"/>
          <p:cNvSpPr txBox="1">
            <a:spLocks noGrp="1"/>
          </p:cNvSpPr>
          <p:nvPr>
            <p:ph type="title"/>
          </p:nvPr>
        </p:nvSpPr>
        <p:spPr>
          <a:xfrm>
            <a:off x="713249" y="326717"/>
            <a:ext cx="6407217" cy="749100"/>
          </a:xfrm>
          <a:prstGeom prst="rect">
            <a:avLst/>
          </a:prstGeom>
        </p:spPr>
        <p:txBody>
          <a:bodyPr spcFirstLastPara="1" wrap="square" lIns="91425" tIns="91425" rIns="91425" bIns="91425" anchor="b" anchorCtr="0">
            <a:noAutofit/>
          </a:bodyPr>
          <a:lstStyle/>
          <a:p>
            <a:pPr lvl="0" algn="ctr"/>
            <a:r>
              <a:rPr lang="fr-FR" dirty="0">
                <a:latin typeface="Times New Roman" panose="02020603050405020304" pitchFamily="18" charset="0"/>
                <a:cs typeface="Times New Roman" panose="02020603050405020304" pitchFamily="18" charset="0"/>
              </a:rPr>
              <a:t>Data Collection and Description</a:t>
            </a:r>
            <a:endParaRPr dirty="0">
              <a:latin typeface="Times New Roman" panose="02020603050405020304" pitchFamily="18" charset="0"/>
              <a:cs typeface="Times New Roman" panose="02020603050405020304" pitchFamily="18" charset="0"/>
            </a:endParaRPr>
          </a:p>
        </p:txBody>
      </p:sp>
      <p:sp>
        <p:nvSpPr>
          <p:cNvPr id="5" name="Rectangle 4"/>
          <p:cNvSpPr/>
          <p:nvPr/>
        </p:nvSpPr>
        <p:spPr>
          <a:xfrm>
            <a:off x="795866" y="1524000"/>
            <a:ext cx="1667934"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Aquifers</a:t>
            </a:r>
            <a:endParaRPr lang="fr-FR" dirty="0"/>
          </a:p>
        </p:txBody>
      </p:sp>
      <p:sp>
        <p:nvSpPr>
          <p:cNvPr id="10" name="Rectangle 9"/>
          <p:cNvSpPr/>
          <p:nvPr/>
        </p:nvSpPr>
        <p:spPr>
          <a:xfrm>
            <a:off x="4783666" y="1524000"/>
            <a:ext cx="1667934"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 Spring</a:t>
            </a:r>
            <a:endParaRPr lang="fr-FR" dirty="0"/>
          </a:p>
        </p:txBody>
      </p:sp>
      <p:sp>
        <p:nvSpPr>
          <p:cNvPr id="11" name="Rectangle 10"/>
          <p:cNvSpPr/>
          <p:nvPr/>
        </p:nvSpPr>
        <p:spPr>
          <a:xfrm>
            <a:off x="2789766" y="1524000"/>
            <a:ext cx="1667934"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Lake </a:t>
            </a:r>
            <a:endParaRPr lang="fr-FR" dirty="0"/>
          </a:p>
        </p:txBody>
      </p:sp>
      <p:sp>
        <p:nvSpPr>
          <p:cNvPr id="12" name="Rectangle 11"/>
          <p:cNvSpPr/>
          <p:nvPr/>
        </p:nvSpPr>
        <p:spPr>
          <a:xfrm>
            <a:off x="6739466" y="1524000"/>
            <a:ext cx="1667934"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River</a:t>
            </a:r>
            <a:endParaRPr lang="fr-FR" dirty="0"/>
          </a:p>
        </p:txBody>
      </p:sp>
      <p:sp>
        <p:nvSpPr>
          <p:cNvPr id="7" name="Flèche vers le bas 6"/>
          <p:cNvSpPr/>
          <p:nvPr/>
        </p:nvSpPr>
        <p:spPr>
          <a:xfrm>
            <a:off x="1464733" y="2108200"/>
            <a:ext cx="330200" cy="321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vers le bas 13"/>
          <p:cNvSpPr/>
          <p:nvPr/>
        </p:nvSpPr>
        <p:spPr>
          <a:xfrm>
            <a:off x="7408333" y="2108200"/>
            <a:ext cx="330200" cy="321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vers le bas 14"/>
          <p:cNvSpPr/>
          <p:nvPr/>
        </p:nvSpPr>
        <p:spPr>
          <a:xfrm>
            <a:off x="5433483" y="2108200"/>
            <a:ext cx="330200" cy="321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vers le bas 15"/>
          <p:cNvSpPr/>
          <p:nvPr/>
        </p:nvSpPr>
        <p:spPr>
          <a:xfrm>
            <a:off x="3453341" y="2108200"/>
            <a:ext cx="330200" cy="321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821266" y="4321776"/>
            <a:ext cx="1667934" cy="542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795866" y="2471715"/>
            <a:ext cx="1667934" cy="542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821266" y="3705089"/>
            <a:ext cx="1667934" cy="542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795866" y="3088402"/>
            <a:ext cx="1667934" cy="542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p:cNvSpPr/>
          <p:nvPr/>
        </p:nvSpPr>
        <p:spPr>
          <a:xfrm>
            <a:off x="2815166" y="2471715"/>
            <a:ext cx="1667934" cy="542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4783666" y="2471715"/>
            <a:ext cx="1667934" cy="542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4783666" y="3088402"/>
            <a:ext cx="1667934" cy="542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4800599" y="3705089"/>
            <a:ext cx="1667934" cy="542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6739466" y="2469784"/>
            <a:ext cx="1667934" cy="542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1261783" y="2552095"/>
            <a:ext cx="736099" cy="369332"/>
          </a:xfrm>
          <a:prstGeom prst="rect">
            <a:avLst/>
          </a:prstGeom>
        </p:spPr>
        <p:txBody>
          <a:bodyPr wrap="none">
            <a:spAutoFit/>
          </a:bodyPr>
          <a:lstStyle/>
          <a:p>
            <a:r>
              <a:rPr lang="fr-FR" sz="1800" dirty="0" err="1">
                <a:latin typeface="Times New Roman" panose="02020603050405020304" pitchFamily="18" charset="0"/>
                <a:cs typeface="Times New Roman" panose="02020603050405020304" pitchFamily="18" charset="0"/>
              </a:rPr>
              <a:t>Auser</a:t>
            </a:r>
            <a:endParaRPr lang="fr-FR" sz="1800" dirty="0">
              <a:latin typeface="Times New Roman" panose="02020603050405020304" pitchFamily="18" charset="0"/>
              <a:cs typeface="Times New Roman" panose="02020603050405020304" pitchFamily="18" charset="0"/>
            </a:endParaRPr>
          </a:p>
        </p:txBody>
      </p:sp>
      <p:sp>
        <p:nvSpPr>
          <p:cNvPr id="27" name="Rectangle 26"/>
          <p:cNvSpPr/>
          <p:nvPr/>
        </p:nvSpPr>
        <p:spPr>
          <a:xfrm>
            <a:off x="1062763" y="3174945"/>
            <a:ext cx="1184940" cy="369332"/>
          </a:xfrm>
          <a:prstGeom prst="rect">
            <a:avLst/>
          </a:prstGeom>
        </p:spPr>
        <p:txBody>
          <a:bodyPr wrap="none">
            <a:spAutoFit/>
          </a:bodyPr>
          <a:lstStyle/>
          <a:p>
            <a:r>
              <a:rPr lang="fr-FR" sz="1800" dirty="0" err="1">
                <a:latin typeface="Times New Roman" panose="02020603050405020304" pitchFamily="18" charset="0"/>
                <a:cs typeface="Times New Roman" panose="02020603050405020304" pitchFamily="18" charset="0"/>
              </a:rPr>
              <a:t>Petrignano</a:t>
            </a:r>
            <a:endParaRPr lang="fr-FR" sz="1800" dirty="0">
              <a:latin typeface="Times New Roman" panose="02020603050405020304" pitchFamily="18" charset="0"/>
              <a:cs typeface="Times New Roman" panose="02020603050405020304" pitchFamily="18" charset="0"/>
            </a:endParaRPr>
          </a:p>
        </p:txBody>
      </p:sp>
      <p:sp>
        <p:nvSpPr>
          <p:cNvPr id="28" name="Rectangle 27"/>
          <p:cNvSpPr/>
          <p:nvPr/>
        </p:nvSpPr>
        <p:spPr>
          <a:xfrm>
            <a:off x="1088411" y="3791632"/>
            <a:ext cx="1133644" cy="369332"/>
          </a:xfrm>
          <a:prstGeom prst="rect">
            <a:avLst/>
          </a:prstGeom>
        </p:spPr>
        <p:txBody>
          <a:bodyPr wrap="none">
            <a:spAutoFit/>
          </a:bodyPr>
          <a:lstStyle/>
          <a:p>
            <a:r>
              <a:rPr lang="fr-FR" sz="1800" dirty="0" err="1">
                <a:latin typeface="Times New Roman" panose="02020603050405020304" pitchFamily="18" charset="0"/>
                <a:cs typeface="Times New Roman" panose="02020603050405020304" pitchFamily="18" charset="0"/>
              </a:rPr>
              <a:t>Doganella</a:t>
            </a:r>
            <a:endParaRPr lang="fr-FR" sz="1800" dirty="0">
              <a:latin typeface="Times New Roman" panose="02020603050405020304" pitchFamily="18" charset="0"/>
              <a:cs typeface="Times New Roman" panose="02020603050405020304" pitchFamily="18" charset="0"/>
            </a:endParaRPr>
          </a:p>
        </p:txBody>
      </p:sp>
      <p:sp>
        <p:nvSpPr>
          <p:cNvPr id="29" name="Rectangle 28"/>
          <p:cNvSpPr/>
          <p:nvPr/>
        </p:nvSpPr>
        <p:spPr>
          <a:xfrm>
            <a:off x="1300254" y="4408319"/>
            <a:ext cx="659155" cy="369332"/>
          </a:xfrm>
          <a:prstGeom prst="rect">
            <a:avLst/>
          </a:prstGeom>
        </p:spPr>
        <p:txBody>
          <a:bodyPr wrap="none">
            <a:spAutoFit/>
          </a:bodyPr>
          <a:lstStyle/>
          <a:p>
            <a:r>
              <a:rPr lang="fr-FR" sz="1800" dirty="0" err="1">
                <a:latin typeface="Times New Roman" panose="02020603050405020304" pitchFamily="18" charset="0"/>
                <a:cs typeface="Times New Roman" panose="02020603050405020304" pitchFamily="18" charset="0"/>
              </a:rPr>
              <a:t>Luco</a:t>
            </a:r>
            <a:endParaRPr lang="fr-FR"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3114309" y="2552095"/>
            <a:ext cx="1082348" cy="369332"/>
          </a:xfrm>
          <a:prstGeom prst="rect">
            <a:avLst/>
          </a:prstGeom>
        </p:spPr>
        <p:txBody>
          <a:bodyPr wrap="none">
            <a:spAutoFit/>
          </a:bodyPr>
          <a:lstStyle/>
          <a:p>
            <a:r>
              <a:rPr lang="fr-FR" sz="1800" dirty="0" err="1">
                <a:latin typeface="Times New Roman" panose="02020603050405020304" pitchFamily="18" charset="0"/>
                <a:cs typeface="Times New Roman" panose="02020603050405020304" pitchFamily="18" charset="0"/>
              </a:rPr>
              <a:t>Bilancino</a:t>
            </a:r>
            <a:endParaRPr lang="fr-FR" sz="1800" dirty="0">
              <a:latin typeface="Times New Roman" panose="02020603050405020304" pitchFamily="18" charset="0"/>
              <a:cs typeface="Times New Roman" panose="02020603050405020304" pitchFamily="18" charset="0"/>
            </a:endParaRPr>
          </a:p>
        </p:txBody>
      </p:sp>
      <p:sp>
        <p:nvSpPr>
          <p:cNvPr id="26" name="Rectangle 25"/>
          <p:cNvSpPr/>
          <p:nvPr/>
        </p:nvSpPr>
        <p:spPr>
          <a:xfrm>
            <a:off x="5166413" y="2550927"/>
            <a:ext cx="864339" cy="369332"/>
          </a:xfrm>
          <a:prstGeom prst="rect">
            <a:avLst/>
          </a:prstGeom>
        </p:spPr>
        <p:txBody>
          <a:bodyPr wrap="none">
            <a:spAutoFit/>
          </a:bodyPr>
          <a:lstStyle/>
          <a:p>
            <a:r>
              <a:rPr lang="fr-FR" sz="1800" dirty="0">
                <a:latin typeface="Times New Roman" panose="02020603050405020304" pitchFamily="18" charset="0"/>
                <a:cs typeface="Times New Roman" panose="02020603050405020304" pitchFamily="18" charset="0"/>
              </a:rPr>
              <a:t>Amiata</a:t>
            </a:r>
          </a:p>
        </p:txBody>
      </p:sp>
      <p:sp>
        <p:nvSpPr>
          <p:cNvPr id="30" name="Rectangle 29"/>
          <p:cNvSpPr/>
          <p:nvPr/>
        </p:nvSpPr>
        <p:spPr>
          <a:xfrm>
            <a:off x="4822913" y="3058758"/>
            <a:ext cx="1589440" cy="646331"/>
          </a:xfrm>
          <a:prstGeom prst="rect">
            <a:avLst/>
          </a:prstGeom>
        </p:spPr>
        <p:txBody>
          <a:bodyPr wrap="square">
            <a:spAutoFit/>
          </a:bodyPr>
          <a:lstStyle/>
          <a:p>
            <a:pPr algn="ctr"/>
            <a:r>
              <a:rPr lang="fr-FR" sz="1800" dirty="0">
                <a:latin typeface="Times New Roman" panose="02020603050405020304" pitchFamily="18" charset="0"/>
                <a:cs typeface="Times New Roman" panose="02020603050405020304" pitchFamily="18" charset="0"/>
              </a:rPr>
              <a:t>Madonna</a:t>
            </a:r>
            <a:r>
              <a:rPr lang="fr-FR" dirty="0"/>
              <a:t> </a:t>
            </a:r>
            <a:r>
              <a:rPr lang="fr-FR" sz="1800" dirty="0">
                <a:latin typeface="Times New Roman" panose="02020603050405020304" pitchFamily="18" charset="0"/>
                <a:cs typeface="Times New Roman" panose="02020603050405020304" pitchFamily="18" charset="0"/>
              </a:rPr>
              <a:t>di</a:t>
            </a:r>
            <a:r>
              <a:rPr lang="fr-FR" dirty="0"/>
              <a:t> </a:t>
            </a:r>
          </a:p>
          <a:p>
            <a:pPr algn="ctr"/>
            <a:r>
              <a:rPr lang="fr-FR" sz="1800" dirty="0" err="1">
                <a:latin typeface="Times New Roman" panose="02020603050405020304" pitchFamily="18" charset="0"/>
                <a:cs typeface="Times New Roman" panose="02020603050405020304" pitchFamily="18" charset="0"/>
              </a:rPr>
              <a:t>Canneto</a:t>
            </a:r>
            <a:endParaRPr lang="fr-FR" sz="1800" dirty="0">
              <a:latin typeface="Times New Roman" panose="02020603050405020304" pitchFamily="18" charset="0"/>
              <a:cs typeface="Times New Roman" panose="02020603050405020304" pitchFamily="18" charset="0"/>
            </a:endParaRPr>
          </a:p>
        </p:txBody>
      </p:sp>
      <p:sp>
        <p:nvSpPr>
          <p:cNvPr id="31" name="Rectangle 30"/>
          <p:cNvSpPr/>
          <p:nvPr/>
        </p:nvSpPr>
        <p:spPr>
          <a:xfrm>
            <a:off x="5269004" y="3791632"/>
            <a:ext cx="659155" cy="369332"/>
          </a:xfrm>
          <a:prstGeom prst="rect">
            <a:avLst/>
          </a:prstGeom>
        </p:spPr>
        <p:txBody>
          <a:bodyPr wrap="none">
            <a:spAutoFit/>
          </a:bodyPr>
          <a:lstStyle/>
          <a:p>
            <a:r>
              <a:rPr lang="fr-FR" sz="1800" dirty="0" err="1">
                <a:latin typeface="Times New Roman" panose="02020603050405020304" pitchFamily="18" charset="0"/>
                <a:cs typeface="Times New Roman" panose="02020603050405020304" pitchFamily="18" charset="0"/>
              </a:rPr>
              <a:t>Lupa</a:t>
            </a:r>
            <a:endParaRPr lang="fr-FR" dirty="0"/>
          </a:p>
        </p:txBody>
      </p:sp>
      <p:sp>
        <p:nvSpPr>
          <p:cNvPr id="32" name="Rectangle 31"/>
          <p:cNvSpPr/>
          <p:nvPr/>
        </p:nvSpPr>
        <p:spPr>
          <a:xfrm>
            <a:off x="7243855" y="2558258"/>
            <a:ext cx="659155" cy="369332"/>
          </a:xfrm>
          <a:prstGeom prst="rect">
            <a:avLst/>
          </a:prstGeom>
        </p:spPr>
        <p:txBody>
          <a:bodyPr wrap="none">
            <a:spAutoFit/>
          </a:bodyPr>
          <a:lstStyle/>
          <a:p>
            <a:r>
              <a:rPr lang="fr-FR" sz="1800" dirty="0">
                <a:latin typeface="Times New Roman" panose="02020603050405020304" pitchFamily="18" charset="0"/>
                <a:cs typeface="Times New Roman" panose="02020603050405020304" pitchFamily="18" charset="0"/>
              </a:rPr>
              <a:t>Arno</a:t>
            </a:r>
          </a:p>
        </p:txBody>
      </p:sp>
      <p:sp>
        <p:nvSpPr>
          <p:cNvPr id="35" name="ZoneTexte 34"/>
          <p:cNvSpPr txBox="1"/>
          <p:nvPr/>
        </p:nvSpPr>
        <p:spPr>
          <a:xfrm>
            <a:off x="8271933" y="4592985"/>
            <a:ext cx="694267" cy="307777"/>
          </a:xfrm>
          <a:prstGeom prst="rect">
            <a:avLst/>
          </a:prstGeom>
          <a:noFill/>
        </p:spPr>
        <p:txBody>
          <a:bodyPr wrap="square" rtlCol="0">
            <a:spAutoFit/>
          </a:bodyPr>
          <a:lstStyle/>
          <a:p>
            <a:pPr algn="r"/>
            <a:r>
              <a:rPr lang="en-US" dirty="0"/>
              <a:t>2</a:t>
            </a:r>
            <a:endParaRPr lang="fr-F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6" name="Google Shape;1694;p43"/>
          <p:cNvSpPr txBox="1">
            <a:spLocks noGrp="1"/>
          </p:cNvSpPr>
          <p:nvPr>
            <p:ph type="title"/>
          </p:nvPr>
        </p:nvSpPr>
        <p:spPr>
          <a:xfrm>
            <a:off x="690163" y="142410"/>
            <a:ext cx="6407217" cy="749100"/>
          </a:xfrm>
          <a:prstGeom prst="rect">
            <a:avLst/>
          </a:prstGeom>
        </p:spPr>
        <p:txBody>
          <a:bodyPr spcFirstLastPara="1" wrap="square" lIns="91425" tIns="91425" rIns="91425" bIns="91425" anchor="b" anchorCtr="0">
            <a:noAutofit/>
          </a:bodyPr>
          <a:lstStyle/>
          <a:p>
            <a:pPr algn="ctr"/>
            <a:r>
              <a:rPr lang="fr-FR" dirty="0">
                <a:latin typeface="Times New Roman" panose="02020603050405020304" pitchFamily="18" charset="0"/>
                <a:cs typeface="Times New Roman" panose="02020603050405020304" pitchFamily="18" charset="0"/>
              </a:rPr>
              <a:t>Data Collection and Description</a:t>
            </a:r>
            <a:endParaRPr dirty="0">
              <a:latin typeface="Times New Roman" panose="02020603050405020304" pitchFamily="18" charset="0"/>
              <a:cs typeface="Times New Roman" panose="02020603050405020304" pitchFamily="18" charset="0"/>
            </a:endParaRPr>
          </a:p>
        </p:txBody>
      </p:sp>
      <p:grpSp>
        <p:nvGrpSpPr>
          <p:cNvPr id="8" name="Groupe 7"/>
          <p:cNvGrpSpPr/>
          <p:nvPr/>
        </p:nvGrpSpPr>
        <p:grpSpPr>
          <a:xfrm>
            <a:off x="663103" y="1581076"/>
            <a:ext cx="2944351" cy="3352800"/>
            <a:chOff x="772516" y="1439333"/>
            <a:chExt cx="2961283" cy="3217334"/>
          </a:xfrm>
        </p:grpSpPr>
        <p:sp>
          <p:nvSpPr>
            <p:cNvPr id="3" name="Chevron 2"/>
            <p:cNvSpPr/>
            <p:nvPr/>
          </p:nvSpPr>
          <p:spPr>
            <a:xfrm>
              <a:off x="772516" y="1524000"/>
              <a:ext cx="1488083" cy="626534"/>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5"/>
                  </a:solidFill>
                  <a:latin typeface="Times New Roman" panose="02020603050405020304" pitchFamily="18" charset="0"/>
                  <a:cs typeface="Times New Roman" panose="02020603050405020304" pitchFamily="18" charset="0"/>
                </a:rPr>
                <a:t>AQUIFER</a:t>
              </a:r>
              <a:endParaRPr lang="fr-FR" sz="800" b="1" dirty="0">
                <a:solidFill>
                  <a:schemeClr val="accent5"/>
                </a:solidFill>
                <a:latin typeface="Times New Roman" panose="02020603050405020304" pitchFamily="18" charset="0"/>
                <a:cs typeface="Times New Roman" panose="02020603050405020304" pitchFamily="18" charset="0"/>
              </a:endParaRPr>
            </a:p>
          </p:txBody>
        </p:sp>
        <p:sp>
          <p:nvSpPr>
            <p:cNvPr id="33" name="Chevron 32"/>
            <p:cNvSpPr/>
            <p:nvPr/>
          </p:nvSpPr>
          <p:spPr>
            <a:xfrm>
              <a:off x="772517" y="2375175"/>
              <a:ext cx="1488082" cy="626534"/>
            </a:xfrm>
            <a:prstGeom prst="chevron">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5"/>
                  </a:solidFill>
                  <a:latin typeface="Times New Roman" panose="02020603050405020304" pitchFamily="18" charset="0"/>
                  <a:cs typeface="Times New Roman" panose="02020603050405020304" pitchFamily="18" charset="0"/>
                </a:rPr>
                <a:t>WATER SPRING</a:t>
              </a:r>
              <a:endParaRPr lang="fr-FR" sz="1000" b="1" dirty="0">
                <a:solidFill>
                  <a:schemeClr val="accent5"/>
                </a:solidFill>
                <a:latin typeface="Times New Roman" panose="02020603050405020304" pitchFamily="18" charset="0"/>
                <a:cs typeface="Times New Roman" panose="02020603050405020304" pitchFamily="18" charset="0"/>
              </a:endParaRPr>
            </a:p>
          </p:txBody>
        </p:sp>
        <p:sp>
          <p:nvSpPr>
            <p:cNvPr id="34" name="Chevron 33"/>
            <p:cNvSpPr/>
            <p:nvPr/>
          </p:nvSpPr>
          <p:spPr>
            <a:xfrm>
              <a:off x="803175" y="3226350"/>
              <a:ext cx="1457423" cy="626534"/>
            </a:xfrm>
            <a:prstGeom prst="chevron">
              <a:avLst/>
            </a:prstGeom>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5"/>
                  </a:solidFill>
                  <a:latin typeface="Times New Roman" panose="02020603050405020304" pitchFamily="18" charset="0"/>
                  <a:cs typeface="Times New Roman" panose="02020603050405020304" pitchFamily="18" charset="0"/>
                </a:rPr>
                <a:t>LAKE</a:t>
              </a:r>
              <a:endParaRPr lang="fr-FR" sz="1000" b="1" dirty="0">
                <a:solidFill>
                  <a:schemeClr val="accent5"/>
                </a:solidFill>
                <a:latin typeface="Times New Roman" panose="02020603050405020304" pitchFamily="18" charset="0"/>
                <a:cs typeface="Times New Roman" panose="02020603050405020304" pitchFamily="18" charset="0"/>
              </a:endParaRPr>
            </a:p>
          </p:txBody>
        </p:sp>
        <p:sp>
          <p:nvSpPr>
            <p:cNvPr id="35" name="Chevron 34"/>
            <p:cNvSpPr/>
            <p:nvPr/>
          </p:nvSpPr>
          <p:spPr>
            <a:xfrm>
              <a:off x="803176" y="3987800"/>
              <a:ext cx="1457422" cy="626534"/>
            </a:xfrm>
            <a:prstGeom prst="chevron">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5"/>
                  </a:solidFill>
                  <a:latin typeface="Times New Roman" panose="02020603050405020304" pitchFamily="18" charset="0"/>
                  <a:cs typeface="Times New Roman" panose="02020603050405020304" pitchFamily="18" charset="0"/>
                </a:rPr>
                <a:t>RIVER</a:t>
              </a:r>
              <a:endParaRPr lang="fr-FR" sz="1050" b="1" dirty="0">
                <a:solidFill>
                  <a:schemeClr val="accent5"/>
                </a:solidFill>
                <a:latin typeface="Times New Roman" panose="02020603050405020304" pitchFamily="18" charset="0"/>
                <a:cs typeface="Times New Roman" panose="02020603050405020304" pitchFamily="18" charset="0"/>
              </a:endParaRPr>
            </a:p>
          </p:txBody>
        </p:sp>
        <p:sp>
          <p:nvSpPr>
            <p:cNvPr id="4" name="Rectangle à coins arrondis 3"/>
            <p:cNvSpPr/>
            <p:nvPr/>
          </p:nvSpPr>
          <p:spPr>
            <a:xfrm>
              <a:off x="2573866" y="1439333"/>
              <a:ext cx="1159933" cy="79586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buClr>
                  <a:schemeClr val="accent5"/>
                </a:buClr>
                <a:buFont typeface="Wingdings" panose="05000000000000000000" pitchFamily="2" charset="2"/>
                <a:buChar char="§"/>
              </a:pPr>
              <a:r>
                <a:rPr lang="en-US" sz="1100" dirty="0" err="1">
                  <a:latin typeface="Times New Roman" panose="02020603050405020304" pitchFamily="18" charset="0"/>
                  <a:cs typeface="Times New Roman" panose="02020603050405020304" pitchFamily="18" charset="0"/>
                </a:rPr>
                <a:t>Auser</a:t>
              </a:r>
              <a:endParaRPr lang="en-US" sz="1100" dirty="0">
                <a:latin typeface="Times New Roman" panose="02020603050405020304" pitchFamily="18" charset="0"/>
                <a:cs typeface="Times New Roman" panose="02020603050405020304" pitchFamily="18" charset="0"/>
              </a:endParaRPr>
            </a:p>
            <a:p>
              <a:pPr marL="228600" indent="-228600" algn="ctr">
                <a:buClr>
                  <a:schemeClr val="accent5"/>
                </a:buClr>
                <a:buFont typeface="Wingdings" panose="05000000000000000000" pitchFamily="2" charset="2"/>
                <a:buChar char="§"/>
              </a:pPr>
              <a:r>
                <a:rPr lang="fr-FR" sz="1100" dirty="0" err="1">
                  <a:latin typeface="Times New Roman" panose="02020603050405020304" pitchFamily="18" charset="0"/>
                  <a:cs typeface="Times New Roman" panose="02020603050405020304" pitchFamily="18" charset="0"/>
                </a:rPr>
                <a:t>Petrignano</a:t>
              </a:r>
              <a:endParaRPr lang="fr-FR" sz="1100" dirty="0">
                <a:latin typeface="Times New Roman" panose="02020603050405020304" pitchFamily="18" charset="0"/>
                <a:cs typeface="Times New Roman" panose="02020603050405020304" pitchFamily="18" charset="0"/>
              </a:endParaRPr>
            </a:p>
            <a:p>
              <a:pPr marL="228600" indent="-228600" algn="ctr">
                <a:buClr>
                  <a:schemeClr val="accent5"/>
                </a:buClr>
                <a:buFont typeface="Wingdings" panose="05000000000000000000" pitchFamily="2" charset="2"/>
                <a:buChar char="§"/>
              </a:pPr>
              <a:r>
                <a:rPr lang="fr-FR" sz="1100" dirty="0" err="1">
                  <a:latin typeface="Times New Roman" panose="02020603050405020304" pitchFamily="18" charset="0"/>
                  <a:cs typeface="Times New Roman" panose="02020603050405020304" pitchFamily="18" charset="0"/>
                </a:rPr>
                <a:t>Doganella</a:t>
              </a:r>
              <a:endParaRPr lang="fr-FR" sz="1100" dirty="0">
                <a:latin typeface="Times New Roman" panose="02020603050405020304" pitchFamily="18" charset="0"/>
                <a:cs typeface="Times New Roman" panose="02020603050405020304" pitchFamily="18" charset="0"/>
              </a:endParaRPr>
            </a:p>
            <a:p>
              <a:pPr marL="228600" indent="-228600" algn="ctr">
                <a:buClr>
                  <a:schemeClr val="accent5"/>
                </a:buClr>
                <a:buFont typeface="Wingdings" panose="05000000000000000000" pitchFamily="2" charset="2"/>
                <a:buChar char="§"/>
              </a:pPr>
              <a:r>
                <a:rPr lang="fr-FR" sz="1100" dirty="0" err="1">
                  <a:latin typeface="Times New Roman" panose="02020603050405020304" pitchFamily="18" charset="0"/>
                  <a:cs typeface="Times New Roman" panose="02020603050405020304" pitchFamily="18" charset="0"/>
                </a:rPr>
                <a:t>Luco</a:t>
              </a:r>
              <a:endParaRPr lang="fr-FR" sz="1100" dirty="0">
                <a:latin typeface="Times New Roman" panose="02020603050405020304" pitchFamily="18" charset="0"/>
                <a:cs typeface="Times New Roman" panose="02020603050405020304" pitchFamily="18" charset="0"/>
              </a:endParaRPr>
            </a:p>
          </p:txBody>
        </p:sp>
        <p:sp>
          <p:nvSpPr>
            <p:cNvPr id="36" name="Rectangle à coins arrondis 35"/>
            <p:cNvSpPr/>
            <p:nvPr/>
          </p:nvSpPr>
          <p:spPr>
            <a:xfrm>
              <a:off x="2573867" y="2290508"/>
              <a:ext cx="1159932" cy="795867"/>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Clr>
                  <a:schemeClr val="accent6"/>
                </a:buClr>
                <a:buFont typeface="Wingdings" panose="05000000000000000000" pitchFamily="2" charset="2"/>
                <a:buChar char="§"/>
              </a:pPr>
              <a:r>
                <a:rPr lang="fr-FR" sz="1100" dirty="0">
                  <a:latin typeface="Times New Roman" panose="02020603050405020304" pitchFamily="18" charset="0"/>
                  <a:cs typeface="Times New Roman" panose="02020603050405020304" pitchFamily="18" charset="0"/>
                </a:rPr>
                <a:t>Amiata</a:t>
              </a:r>
              <a:endParaRPr lang="en-US" sz="1100" dirty="0">
                <a:latin typeface="Times New Roman" panose="02020603050405020304" pitchFamily="18" charset="0"/>
                <a:cs typeface="Times New Roman" panose="02020603050405020304" pitchFamily="18" charset="0"/>
              </a:endParaRPr>
            </a:p>
            <a:p>
              <a:pPr marL="171450" indent="-171450" algn="ctr">
                <a:buClr>
                  <a:schemeClr val="accent6"/>
                </a:buClr>
                <a:buFont typeface="Wingdings" panose="05000000000000000000" pitchFamily="2" charset="2"/>
                <a:buChar char="§"/>
              </a:pPr>
              <a:r>
                <a:rPr lang="fr-FR" sz="1100" dirty="0">
                  <a:latin typeface="Times New Roman" panose="02020603050405020304" pitchFamily="18" charset="0"/>
                  <a:cs typeface="Times New Roman" panose="02020603050405020304" pitchFamily="18" charset="0"/>
                </a:rPr>
                <a:t>Madonna</a:t>
              </a:r>
              <a:r>
                <a:rPr lang="fr-FR" sz="1100" dirty="0"/>
                <a:t> </a:t>
              </a:r>
              <a:r>
                <a:rPr lang="fr-FR" sz="1100" dirty="0">
                  <a:latin typeface="Times New Roman" panose="02020603050405020304" pitchFamily="18" charset="0"/>
                  <a:cs typeface="Times New Roman" panose="02020603050405020304" pitchFamily="18" charset="0"/>
                </a:rPr>
                <a:t>di</a:t>
              </a:r>
              <a:r>
                <a:rPr lang="fr-FR" sz="1100" dirty="0"/>
                <a:t> </a:t>
              </a:r>
              <a:r>
                <a:rPr lang="fr-FR" sz="1100" dirty="0" err="1">
                  <a:latin typeface="Times New Roman" panose="02020603050405020304" pitchFamily="18" charset="0"/>
                  <a:cs typeface="Times New Roman" panose="02020603050405020304" pitchFamily="18" charset="0"/>
                </a:rPr>
                <a:t>Canneto</a:t>
              </a:r>
              <a:endParaRPr lang="fr-FR" sz="1100" dirty="0">
                <a:latin typeface="Times New Roman" panose="02020603050405020304" pitchFamily="18" charset="0"/>
                <a:cs typeface="Times New Roman" panose="02020603050405020304" pitchFamily="18" charset="0"/>
              </a:endParaRPr>
            </a:p>
            <a:p>
              <a:pPr marL="171450" indent="-171450" algn="ctr">
                <a:buClr>
                  <a:schemeClr val="accent6"/>
                </a:buClr>
                <a:buFont typeface="Wingdings" panose="05000000000000000000" pitchFamily="2" charset="2"/>
                <a:buChar char="§"/>
              </a:pPr>
              <a:r>
                <a:rPr lang="fr-FR" sz="1100" dirty="0" err="1">
                  <a:latin typeface="Times New Roman" panose="02020603050405020304" pitchFamily="18" charset="0"/>
                  <a:cs typeface="Times New Roman" panose="02020603050405020304" pitchFamily="18" charset="0"/>
                </a:rPr>
                <a:t>Lupa</a:t>
              </a:r>
              <a:endParaRPr lang="fr-FR" sz="1100" dirty="0">
                <a:latin typeface="Times New Roman" panose="02020603050405020304" pitchFamily="18" charset="0"/>
                <a:cs typeface="Times New Roman" panose="02020603050405020304" pitchFamily="18" charset="0"/>
              </a:endParaRPr>
            </a:p>
          </p:txBody>
        </p:sp>
        <p:sp>
          <p:nvSpPr>
            <p:cNvPr id="37" name="Rectangle à coins arrondis 36"/>
            <p:cNvSpPr/>
            <p:nvPr/>
          </p:nvSpPr>
          <p:spPr>
            <a:xfrm>
              <a:off x="2573866" y="3184016"/>
              <a:ext cx="1159932" cy="711201"/>
            </a:xfrm>
            <a:prstGeom prst="roundRect">
              <a:avLst/>
            </a:prstGeom>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Clr>
                  <a:schemeClr val="accent6"/>
                </a:buClr>
                <a:buFont typeface="Wingdings" panose="05000000000000000000" pitchFamily="2" charset="2"/>
                <a:buChar char="§"/>
              </a:pPr>
              <a:r>
                <a:rPr lang="fr-FR" sz="1100" dirty="0" err="1">
                  <a:latin typeface="Times New Roman" panose="02020603050405020304" pitchFamily="18" charset="0"/>
                  <a:cs typeface="Times New Roman" panose="02020603050405020304" pitchFamily="18" charset="0"/>
                </a:rPr>
                <a:t>Bilancino</a:t>
              </a:r>
              <a:endParaRPr lang="fr-FR" sz="1100" dirty="0">
                <a:latin typeface="Times New Roman" panose="02020603050405020304" pitchFamily="18" charset="0"/>
                <a:cs typeface="Times New Roman" panose="02020603050405020304" pitchFamily="18" charset="0"/>
              </a:endParaRPr>
            </a:p>
          </p:txBody>
        </p:sp>
        <p:sp>
          <p:nvSpPr>
            <p:cNvPr id="38" name="Rectangle à coins arrondis 37"/>
            <p:cNvSpPr/>
            <p:nvPr/>
          </p:nvSpPr>
          <p:spPr>
            <a:xfrm>
              <a:off x="2573866" y="3945467"/>
              <a:ext cx="1159932" cy="711200"/>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Clr>
                  <a:schemeClr val="accent6"/>
                </a:buClr>
                <a:buFont typeface="Wingdings" panose="05000000000000000000" pitchFamily="2" charset="2"/>
                <a:buChar char="§"/>
              </a:pPr>
              <a:r>
                <a:rPr lang="fr-FR" sz="1100" dirty="0">
                  <a:latin typeface="Times New Roman" panose="02020603050405020304" pitchFamily="18" charset="0"/>
                  <a:cs typeface="Times New Roman" panose="02020603050405020304" pitchFamily="18" charset="0"/>
                </a:rPr>
                <a:t>Arno</a:t>
              </a:r>
              <a:endParaRPr lang="en-US" sz="1100" dirty="0">
                <a:latin typeface="Times New Roman" panose="02020603050405020304" pitchFamily="18" charset="0"/>
                <a:cs typeface="Times New Roman" panose="02020603050405020304" pitchFamily="18" charset="0"/>
              </a:endParaRPr>
            </a:p>
          </p:txBody>
        </p:sp>
      </p:grpSp>
      <p:grpSp>
        <p:nvGrpSpPr>
          <p:cNvPr id="39" name="Groupe 38"/>
          <p:cNvGrpSpPr/>
          <p:nvPr/>
        </p:nvGrpSpPr>
        <p:grpSpPr>
          <a:xfrm>
            <a:off x="5648449" y="1532836"/>
            <a:ext cx="2944351" cy="3352800"/>
            <a:chOff x="772516" y="1439333"/>
            <a:chExt cx="2961283" cy="3217334"/>
          </a:xfrm>
        </p:grpSpPr>
        <p:sp>
          <p:nvSpPr>
            <p:cNvPr id="40" name="Chevron 39"/>
            <p:cNvSpPr/>
            <p:nvPr/>
          </p:nvSpPr>
          <p:spPr>
            <a:xfrm>
              <a:off x="772516" y="1524000"/>
              <a:ext cx="1488083" cy="626534"/>
            </a:xfrm>
            <a:prstGeom prst="chevron">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5"/>
                  </a:solidFill>
                  <a:latin typeface="Times New Roman" panose="02020603050405020304" pitchFamily="18" charset="0"/>
                  <a:cs typeface="Times New Roman" panose="02020603050405020304" pitchFamily="18" charset="0"/>
                </a:rPr>
                <a:t>AQUIFER</a:t>
              </a:r>
              <a:endParaRPr lang="fr-FR" sz="800" b="1" dirty="0">
                <a:solidFill>
                  <a:schemeClr val="accent5"/>
                </a:solidFill>
                <a:latin typeface="Times New Roman" panose="02020603050405020304" pitchFamily="18" charset="0"/>
                <a:cs typeface="Times New Roman" panose="02020603050405020304" pitchFamily="18" charset="0"/>
              </a:endParaRPr>
            </a:p>
          </p:txBody>
        </p:sp>
        <p:sp>
          <p:nvSpPr>
            <p:cNvPr id="41" name="Chevron 40"/>
            <p:cNvSpPr/>
            <p:nvPr/>
          </p:nvSpPr>
          <p:spPr>
            <a:xfrm>
              <a:off x="772517" y="2375175"/>
              <a:ext cx="1488082" cy="626534"/>
            </a:xfrm>
            <a:prstGeom prst="chevron">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5"/>
                  </a:solidFill>
                  <a:latin typeface="Times New Roman" panose="02020603050405020304" pitchFamily="18" charset="0"/>
                  <a:cs typeface="Times New Roman" panose="02020603050405020304" pitchFamily="18" charset="0"/>
                </a:rPr>
                <a:t>WATER SPRING</a:t>
              </a:r>
              <a:endParaRPr lang="fr-FR" sz="1000" b="1" dirty="0">
                <a:solidFill>
                  <a:schemeClr val="accent5"/>
                </a:solidFill>
                <a:latin typeface="Times New Roman" panose="02020603050405020304" pitchFamily="18" charset="0"/>
                <a:cs typeface="Times New Roman" panose="02020603050405020304" pitchFamily="18" charset="0"/>
              </a:endParaRPr>
            </a:p>
          </p:txBody>
        </p:sp>
        <p:sp>
          <p:nvSpPr>
            <p:cNvPr id="42" name="Chevron 41"/>
            <p:cNvSpPr/>
            <p:nvPr/>
          </p:nvSpPr>
          <p:spPr>
            <a:xfrm>
              <a:off x="803175" y="3226350"/>
              <a:ext cx="1457423" cy="626534"/>
            </a:xfrm>
            <a:prstGeom prst="chevron">
              <a:avLst/>
            </a:prstGeom>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5"/>
                  </a:solidFill>
                  <a:latin typeface="Times New Roman" panose="02020603050405020304" pitchFamily="18" charset="0"/>
                  <a:cs typeface="Times New Roman" panose="02020603050405020304" pitchFamily="18" charset="0"/>
                </a:rPr>
                <a:t>LAKE</a:t>
              </a:r>
              <a:endParaRPr lang="fr-FR" sz="1000" b="1" dirty="0">
                <a:solidFill>
                  <a:schemeClr val="accent5"/>
                </a:solidFill>
                <a:latin typeface="Times New Roman" panose="02020603050405020304" pitchFamily="18" charset="0"/>
                <a:cs typeface="Times New Roman" panose="02020603050405020304" pitchFamily="18" charset="0"/>
              </a:endParaRPr>
            </a:p>
          </p:txBody>
        </p:sp>
        <p:sp>
          <p:nvSpPr>
            <p:cNvPr id="43" name="Chevron 42"/>
            <p:cNvSpPr/>
            <p:nvPr/>
          </p:nvSpPr>
          <p:spPr>
            <a:xfrm>
              <a:off x="803176" y="3987800"/>
              <a:ext cx="1457422" cy="626534"/>
            </a:xfrm>
            <a:prstGeom prst="chevron">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5"/>
                  </a:solidFill>
                  <a:latin typeface="Times New Roman" panose="02020603050405020304" pitchFamily="18" charset="0"/>
                  <a:cs typeface="Times New Roman" panose="02020603050405020304" pitchFamily="18" charset="0"/>
                </a:rPr>
                <a:t>RIVER</a:t>
              </a:r>
              <a:endParaRPr lang="fr-FR" sz="1050" b="1" dirty="0">
                <a:solidFill>
                  <a:schemeClr val="accent5"/>
                </a:solidFill>
                <a:latin typeface="Times New Roman" panose="02020603050405020304" pitchFamily="18" charset="0"/>
                <a:cs typeface="Times New Roman" panose="02020603050405020304" pitchFamily="18" charset="0"/>
              </a:endParaRPr>
            </a:p>
          </p:txBody>
        </p:sp>
        <p:sp>
          <p:nvSpPr>
            <p:cNvPr id="44" name="Rectangle à coins arrondis 43"/>
            <p:cNvSpPr/>
            <p:nvPr/>
          </p:nvSpPr>
          <p:spPr>
            <a:xfrm>
              <a:off x="2573866" y="1439333"/>
              <a:ext cx="1159933" cy="79586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5"/>
                </a:buClr>
              </a:pPr>
              <a:r>
                <a:rPr lang="en-US" sz="1100" dirty="0">
                  <a:latin typeface="Times New Roman" panose="02020603050405020304" pitchFamily="18" charset="0"/>
                  <a:cs typeface="Times New Roman" panose="02020603050405020304" pitchFamily="18" charset="0"/>
                </a:rPr>
                <a:t>Depth to </a:t>
              </a:r>
              <a:r>
                <a:rPr lang="en-US" sz="1100" dirty="0" err="1">
                  <a:latin typeface="Times New Roman" panose="02020603050405020304" pitchFamily="18" charset="0"/>
                  <a:cs typeface="Times New Roman" panose="02020603050405020304" pitchFamily="18" charset="0"/>
                </a:rPr>
                <a:t>Grounwater</a:t>
              </a:r>
              <a:endParaRPr lang="fr-FR" sz="1100" dirty="0">
                <a:latin typeface="Times New Roman" panose="02020603050405020304" pitchFamily="18" charset="0"/>
                <a:cs typeface="Times New Roman" panose="02020603050405020304" pitchFamily="18" charset="0"/>
              </a:endParaRPr>
            </a:p>
          </p:txBody>
        </p:sp>
        <p:sp>
          <p:nvSpPr>
            <p:cNvPr id="45" name="Rectangle à coins arrondis 44"/>
            <p:cNvSpPr/>
            <p:nvPr/>
          </p:nvSpPr>
          <p:spPr>
            <a:xfrm>
              <a:off x="2573867" y="2290508"/>
              <a:ext cx="1159932" cy="795867"/>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6"/>
                </a:buClr>
              </a:pPr>
              <a:r>
                <a:rPr lang="en-US" sz="1100" dirty="0">
                  <a:latin typeface="Times New Roman" panose="02020603050405020304" pitchFamily="18" charset="0"/>
                  <a:cs typeface="Times New Roman" panose="02020603050405020304" pitchFamily="18" charset="0"/>
                </a:rPr>
                <a:t>Flow Rate</a:t>
              </a:r>
              <a:endParaRPr lang="fr-FR" sz="1100" dirty="0">
                <a:latin typeface="Times New Roman" panose="02020603050405020304" pitchFamily="18" charset="0"/>
                <a:cs typeface="Times New Roman" panose="02020603050405020304" pitchFamily="18" charset="0"/>
              </a:endParaRPr>
            </a:p>
          </p:txBody>
        </p:sp>
        <p:sp>
          <p:nvSpPr>
            <p:cNvPr id="46" name="Rectangle à coins arrondis 45"/>
            <p:cNvSpPr/>
            <p:nvPr/>
          </p:nvSpPr>
          <p:spPr>
            <a:xfrm>
              <a:off x="2573866" y="3184016"/>
              <a:ext cx="1159932" cy="711201"/>
            </a:xfrm>
            <a:prstGeom prst="roundRect">
              <a:avLst/>
            </a:prstGeom>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6"/>
                </a:buClr>
              </a:pPr>
              <a:r>
                <a:rPr lang="en-US" sz="1100" dirty="0" err="1">
                  <a:latin typeface="Times New Roman" panose="02020603050405020304" pitchFamily="18" charset="0"/>
                  <a:cs typeface="Times New Roman" panose="02020603050405020304" pitchFamily="18" charset="0"/>
                </a:rPr>
                <a:t>Hydrometry</a:t>
              </a:r>
              <a:r>
                <a:rPr lang="en-US" sz="1100" dirty="0">
                  <a:latin typeface="Times New Roman" panose="02020603050405020304" pitchFamily="18" charset="0"/>
                  <a:cs typeface="Times New Roman" panose="02020603050405020304" pitchFamily="18" charset="0"/>
                </a:rPr>
                <a:t> (Lake level)</a:t>
              </a:r>
            </a:p>
            <a:p>
              <a:pPr algn="ctr">
                <a:buClr>
                  <a:schemeClr val="accent6"/>
                </a:buClr>
              </a:pPr>
              <a:r>
                <a:rPr lang="en-US" sz="1100" dirty="0">
                  <a:latin typeface="Times New Roman" panose="02020603050405020304" pitchFamily="18" charset="0"/>
                  <a:cs typeface="Times New Roman" panose="02020603050405020304" pitchFamily="18" charset="0"/>
                </a:rPr>
                <a:t>Flow Rate</a:t>
              </a:r>
              <a:endParaRPr lang="fr-FR" sz="1100" dirty="0">
                <a:latin typeface="Times New Roman" panose="02020603050405020304" pitchFamily="18" charset="0"/>
                <a:cs typeface="Times New Roman" panose="02020603050405020304" pitchFamily="18" charset="0"/>
              </a:endParaRPr>
            </a:p>
          </p:txBody>
        </p:sp>
        <p:sp>
          <p:nvSpPr>
            <p:cNvPr id="47" name="Rectangle à coins arrondis 46"/>
            <p:cNvSpPr/>
            <p:nvPr/>
          </p:nvSpPr>
          <p:spPr>
            <a:xfrm>
              <a:off x="2573866" y="3945467"/>
              <a:ext cx="1159932" cy="711200"/>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6"/>
                </a:buClr>
              </a:pPr>
              <a:r>
                <a:rPr lang="en-US" sz="1100" dirty="0" err="1">
                  <a:latin typeface="Times New Roman" panose="02020603050405020304" pitchFamily="18" charset="0"/>
                  <a:cs typeface="Times New Roman" panose="02020603050405020304" pitchFamily="18" charset="0"/>
                </a:rPr>
                <a:t>Hydrometry</a:t>
              </a:r>
              <a:r>
                <a:rPr lang="en-US" sz="1100" dirty="0">
                  <a:latin typeface="Times New Roman" panose="02020603050405020304" pitchFamily="18" charset="0"/>
                  <a:cs typeface="Times New Roman" panose="02020603050405020304" pitchFamily="18" charset="0"/>
                </a:rPr>
                <a:t> (River level)</a:t>
              </a:r>
            </a:p>
          </p:txBody>
        </p:sp>
      </p:grpSp>
      <p:sp>
        <p:nvSpPr>
          <p:cNvPr id="49" name="Cylindre 48"/>
          <p:cNvSpPr/>
          <p:nvPr/>
        </p:nvSpPr>
        <p:spPr>
          <a:xfrm>
            <a:off x="4108523" y="1536343"/>
            <a:ext cx="1185333" cy="1464733"/>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Data preprocessing</a:t>
            </a:r>
          </a:p>
          <a:p>
            <a:pPr algn="ctr"/>
            <a:r>
              <a:rPr lang="en-US" sz="1200" dirty="0">
                <a:latin typeface="Times New Roman" panose="02020603050405020304" pitchFamily="18" charset="0"/>
                <a:cs typeface="Times New Roman" panose="02020603050405020304" pitchFamily="18" charset="0"/>
              </a:rPr>
              <a:t>Feature engineering</a:t>
            </a:r>
          </a:p>
          <a:p>
            <a:pPr algn="ctr"/>
            <a:r>
              <a:rPr lang="en-US" sz="1200" dirty="0">
                <a:latin typeface="Times New Roman" panose="02020603050405020304" pitchFamily="18" charset="0"/>
                <a:cs typeface="Times New Roman" panose="02020603050405020304" pitchFamily="18" charset="0"/>
              </a:rPr>
              <a:t>EDA </a:t>
            </a:r>
            <a:endParaRPr lang="fr-FR" sz="1200" dirty="0">
              <a:latin typeface="Times New Roman" panose="02020603050405020304" pitchFamily="18" charset="0"/>
              <a:cs typeface="Times New Roman" panose="02020603050405020304" pitchFamily="18" charset="0"/>
            </a:endParaRPr>
          </a:p>
        </p:txBody>
      </p:sp>
      <p:cxnSp>
        <p:nvCxnSpPr>
          <p:cNvPr id="51" name="Connecteur en angle 50"/>
          <p:cNvCxnSpPr/>
          <p:nvPr/>
        </p:nvCxnSpPr>
        <p:spPr>
          <a:xfrm rot="5400000" flipH="1" flipV="1">
            <a:off x="3489262" y="2696496"/>
            <a:ext cx="1016407" cy="215375"/>
          </a:xfrm>
          <a:prstGeom prst="bentConnector2">
            <a:avLst/>
          </a:prstGeom>
          <a:ln>
            <a:solidFill>
              <a:schemeClr val="tx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53" name="Cylindre 52"/>
          <p:cNvSpPr/>
          <p:nvPr/>
        </p:nvSpPr>
        <p:spPr>
          <a:xfrm>
            <a:off x="4105154" y="3425027"/>
            <a:ext cx="1185333" cy="1464733"/>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Identification of a predictive Model for each waterbody</a:t>
            </a:r>
            <a:endParaRPr lang="fr-FR" sz="1200" dirty="0">
              <a:latin typeface="Times New Roman" panose="02020603050405020304" pitchFamily="18" charset="0"/>
              <a:cs typeface="Times New Roman" panose="02020603050405020304" pitchFamily="18" charset="0"/>
            </a:endParaRPr>
          </a:p>
        </p:txBody>
      </p:sp>
      <p:cxnSp>
        <p:nvCxnSpPr>
          <p:cNvPr id="55" name="Connecteur droit avec flèche 54"/>
          <p:cNvCxnSpPr>
            <a:stCxn id="49" idx="3"/>
            <a:endCxn id="53" idx="0"/>
          </p:cNvCxnSpPr>
          <p:nvPr/>
        </p:nvCxnSpPr>
        <p:spPr>
          <a:xfrm flipH="1">
            <a:off x="4697821" y="3001076"/>
            <a:ext cx="3369" cy="720284"/>
          </a:xfrm>
          <a:prstGeom prst="straightConnector1">
            <a:avLst/>
          </a:prstGeom>
          <a:ln>
            <a:solidFill>
              <a:schemeClr val="tx1">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63" name="Connecteur droit 62"/>
          <p:cNvCxnSpPr/>
          <p:nvPr/>
        </p:nvCxnSpPr>
        <p:spPr>
          <a:xfrm flipH="1">
            <a:off x="3627004" y="3323651"/>
            <a:ext cx="289853" cy="0"/>
          </a:xfrm>
          <a:prstGeom prst="line">
            <a:avLst/>
          </a:prstGeom>
          <a:ln>
            <a:solidFill>
              <a:schemeClr val="tx1">
                <a:lumMod val="75000"/>
              </a:schemeClr>
            </a:solidFill>
          </a:ln>
        </p:spPr>
        <p:style>
          <a:lnRef idx="3">
            <a:schemeClr val="accent1"/>
          </a:lnRef>
          <a:fillRef idx="0">
            <a:schemeClr val="accent1"/>
          </a:fillRef>
          <a:effectRef idx="2">
            <a:schemeClr val="accent1"/>
          </a:effectRef>
          <a:fontRef idx="minor">
            <a:schemeClr val="tx1"/>
          </a:fontRef>
        </p:style>
      </p:cxnSp>
      <p:cxnSp>
        <p:nvCxnSpPr>
          <p:cNvPr id="66" name="Connecteur en angle 65"/>
          <p:cNvCxnSpPr>
            <a:stCxn id="53" idx="4"/>
          </p:cNvCxnSpPr>
          <p:nvPr/>
        </p:nvCxnSpPr>
        <p:spPr>
          <a:xfrm flipV="1">
            <a:off x="5290487" y="3279158"/>
            <a:ext cx="178981" cy="878236"/>
          </a:xfrm>
          <a:prstGeom prst="bentConnector2">
            <a:avLst/>
          </a:prstGeom>
          <a:ln>
            <a:solidFill>
              <a:schemeClr val="tx1">
                <a:lumMod val="75000"/>
              </a:schemeClr>
            </a:solidFill>
          </a:ln>
        </p:spPr>
        <p:style>
          <a:lnRef idx="3">
            <a:schemeClr val="accent1"/>
          </a:lnRef>
          <a:fillRef idx="0">
            <a:schemeClr val="accent1"/>
          </a:fillRef>
          <a:effectRef idx="2">
            <a:schemeClr val="accent1"/>
          </a:effectRef>
          <a:fontRef idx="minor">
            <a:schemeClr val="tx1"/>
          </a:fontRef>
        </p:style>
      </p:cxnSp>
      <p:cxnSp>
        <p:nvCxnSpPr>
          <p:cNvPr id="68" name="Connecteur droit avec flèche 67"/>
          <p:cNvCxnSpPr/>
          <p:nvPr/>
        </p:nvCxnSpPr>
        <p:spPr>
          <a:xfrm>
            <a:off x="5469468" y="3286658"/>
            <a:ext cx="299956" cy="0"/>
          </a:xfrm>
          <a:prstGeom prst="straightConnector1">
            <a:avLst/>
          </a:prstGeom>
          <a:ln>
            <a:solidFill>
              <a:schemeClr val="tx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71" name="ZoneTexte 70"/>
          <p:cNvSpPr txBox="1"/>
          <p:nvPr/>
        </p:nvSpPr>
        <p:spPr>
          <a:xfrm>
            <a:off x="8271933" y="4592985"/>
            <a:ext cx="694267" cy="307777"/>
          </a:xfrm>
          <a:prstGeom prst="rect">
            <a:avLst/>
          </a:prstGeom>
          <a:noFill/>
        </p:spPr>
        <p:txBody>
          <a:bodyPr wrap="square" rtlCol="0">
            <a:spAutoFit/>
          </a:bodyPr>
          <a:lstStyle/>
          <a:p>
            <a:pPr algn="r"/>
            <a:r>
              <a:rPr lang="fr-FR" dirty="0"/>
              <a:t>3</a:t>
            </a:r>
          </a:p>
        </p:txBody>
      </p:sp>
      <p:sp>
        <p:nvSpPr>
          <p:cNvPr id="72" name="Rectangle 71"/>
          <p:cNvSpPr/>
          <p:nvPr/>
        </p:nvSpPr>
        <p:spPr>
          <a:xfrm>
            <a:off x="690163" y="1066800"/>
            <a:ext cx="2840437" cy="28786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INPUT</a:t>
            </a:r>
            <a:endParaRPr lang="fr-FR" b="1" dirty="0">
              <a:latin typeface="Times New Roman" panose="02020603050405020304" pitchFamily="18" charset="0"/>
              <a:cs typeface="Times New Roman" panose="02020603050405020304" pitchFamily="18" charset="0"/>
            </a:endParaRPr>
          </a:p>
        </p:txBody>
      </p:sp>
      <p:sp>
        <p:nvSpPr>
          <p:cNvPr id="73" name="Rectangle 72"/>
          <p:cNvSpPr/>
          <p:nvPr/>
        </p:nvSpPr>
        <p:spPr>
          <a:xfrm>
            <a:off x="5678933" y="1066800"/>
            <a:ext cx="2840437" cy="28786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FEATUTE TO FORECAST</a:t>
            </a:r>
            <a:endParaRPr lang="fr-FR"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7327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47"/>
          <p:cNvPicPr preferRelativeResize="0"/>
          <p:nvPr/>
        </p:nvPicPr>
        <p:blipFill rotWithShape="1">
          <a:blip r:embed="rId3">
            <a:alphaModFix/>
          </a:blip>
          <a:srcRect l="34289" t="18495" r="31679" b="21689"/>
          <a:stretch/>
        </p:blipFill>
        <p:spPr>
          <a:xfrm>
            <a:off x="6952075" y="1044502"/>
            <a:ext cx="1682674" cy="1663546"/>
          </a:xfrm>
          <a:prstGeom prst="rect">
            <a:avLst/>
          </a:prstGeom>
          <a:noFill/>
          <a:ln>
            <a:noFill/>
          </a:ln>
        </p:spPr>
      </p:pic>
      <p:sp>
        <p:nvSpPr>
          <p:cNvPr id="1746" name="Google Shape;1746;p47"/>
          <p:cNvSpPr txBox="1">
            <a:spLocks noGrp="1"/>
          </p:cNvSpPr>
          <p:nvPr>
            <p:ph type="title"/>
          </p:nvPr>
        </p:nvSpPr>
        <p:spPr>
          <a:xfrm flipH="1">
            <a:off x="3088375" y="2770131"/>
            <a:ext cx="5342400" cy="1081067"/>
          </a:xfrm>
          <a:prstGeom prst="rect">
            <a:avLst/>
          </a:prstGeom>
        </p:spPr>
        <p:txBody>
          <a:bodyPr spcFirstLastPara="1" wrap="square" lIns="91425" tIns="91425" rIns="91425" bIns="91425" anchor="ctr" anchorCtr="0">
            <a:noAutofit/>
          </a:bodyPr>
          <a:lstStyle/>
          <a:p>
            <a:br>
              <a:rPr lang="en-US" b="1" dirty="0">
                <a:latin typeface="Times New Roman" panose="02020603050405020304" pitchFamily="18" charset="0"/>
                <a:cs typeface="Times New Roman" panose="02020603050405020304" pitchFamily="18" charset="0"/>
              </a:rPr>
            </a:br>
            <a:r>
              <a:rPr lang="fr-FR" b="1" dirty="0" err="1">
                <a:latin typeface="Times New Roman" panose="02020603050405020304" pitchFamily="18" charset="0"/>
                <a:cs typeface="Times New Roman" panose="02020603050405020304" pitchFamily="18" charset="0"/>
              </a:rPr>
              <a:t>Exploratory</a:t>
            </a:r>
            <a:r>
              <a:rPr lang="fr-FR" b="1" dirty="0">
                <a:latin typeface="Times New Roman" panose="02020603050405020304" pitchFamily="18" charset="0"/>
                <a:cs typeface="Times New Roman" panose="02020603050405020304" pitchFamily="18" charset="0"/>
              </a:rPr>
              <a:t> data </a:t>
            </a:r>
            <a:r>
              <a:rPr lang="fr-FR" b="1" dirty="0" err="1">
                <a:latin typeface="Times New Roman" panose="02020603050405020304" pitchFamily="18" charset="0"/>
                <a:cs typeface="Times New Roman" panose="02020603050405020304" pitchFamily="18" charset="0"/>
              </a:rPr>
              <a:t>analytics</a:t>
            </a:r>
            <a:br>
              <a:rPr lang="en-US" b="1" dirty="0">
                <a:latin typeface="Times New Roman" panose="02020603050405020304" pitchFamily="18" charset="0"/>
                <a:cs typeface="Times New Roman" panose="02020603050405020304" pitchFamily="18" charset="0"/>
              </a:rPr>
            </a:br>
            <a:endParaRPr dirty="0"/>
          </a:p>
        </p:txBody>
      </p:sp>
      <p:sp>
        <p:nvSpPr>
          <p:cNvPr id="1748" name="Google Shape;1748;p47"/>
          <p:cNvSpPr txBox="1">
            <a:spLocks noGrp="1"/>
          </p:cNvSpPr>
          <p:nvPr>
            <p:ph type="title" idx="2"/>
          </p:nvPr>
        </p:nvSpPr>
        <p:spPr>
          <a:xfrm flipH="1">
            <a:off x="6952075" y="1358025"/>
            <a:ext cx="1478700" cy="103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grpSp>
        <p:nvGrpSpPr>
          <p:cNvPr id="1749" name="Google Shape;1749;p47"/>
          <p:cNvGrpSpPr/>
          <p:nvPr/>
        </p:nvGrpSpPr>
        <p:grpSpPr>
          <a:xfrm rot="10800000" flipH="1">
            <a:off x="3793894" y="-294466"/>
            <a:ext cx="1329321" cy="4968138"/>
            <a:chOff x="2819688" y="916634"/>
            <a:chExt cx="1329321" cy="4449743"/>
          </a:xfrm>
        </p:grpSpPr>
        <p:sp>
          <p:nvSpPr>
            <p:cNvPr id="1750" name="Google Shape;1750;p47"/>
            <p:cNvSpPr/>
            <p:nvPr/>
          </p:nvSpPr>
          <p:spPr>
            <a:xfrm rot="10258010" flipH="1">
              <a:off x="3143616" y="944209"/>
              <a:ext cx="681465" cy="4180141"/>
            </a:xfrm>
            <a:custGeom>
              <a:avLst/>
              <a:gdLst/>
              <a:ahLst/>
              <a:cxnLst/>
              <a:rect l="l" t="t" r="r" b="b"/>
              <a:pathLst>
                <a:path w="5192" h="31848" extrusionOk="0">
                  <a:moveTo>
                    <a:pt x="881" y="31139"/>
                  </a:moveTo>
                  <a:lnTo>
                    <a:pt x="881" y="31139"/>
                  </a:lnTo>
                  <a:cubicBezTo>
                    <a:pt x="877" y="31320"/>
                    <a:pt x="874" y="31501"/>
                    <a:pt x="871" y="31682"/>
                  </a:cubicBezTo>
                  <a:lnTo>
                    <a:pt x="871" y="31682"/>
                  </a:lnTo>
                  <a:cubicBezTo>
                    <a:pt x="561" y="31671"/>
                    <a:pt x="288" y="31484"/>
                    <a:pt x="170" y="31195"/>
                  </a:cubicBezTo>
                  <a:lnTo>
                    <a:pt x="170" y="31195"/>
                  </a:lnTo>
                  <a:cubicBezTo>
                    <a:pt x="406" y="31172"/>
                    <a:pt x="643" y="31154"/>
                    <a:pt x="881" y="31139"/>
                  </a:cubicBezTo>
                  <a:close/>
                  <a:moveTo>
                    <a:pt x="1352" y="1"/>
                  </a:moveTo>
                  <a:cubicBezTo>
                    <a:pt x="1325" y="1"/>
                    <a:pt x="1298" y="16"/>
                    <a:pt x="1298" y="46"/>
                  </a:cubicBezTo>
                  <a:cubicBezTo>
                    <a:pt x="1322" y="4189"/>
                    <a:pt x="1310" y="8320"/>
                    <a:pt x="1275" y="12464"/>
                  </a:cubicBezTo>
                  <a:cubicBezTo>
                    <a:pt x="1227" y="16571"/>
                    <a:pt x="1156" y="20691"/>
                    <a:pt x="1048" y="24811"/>
                  </a:cubicBezTo>
                  <a:cubicBezTo>
                    <a:pt x="1006" y="26885"/>
                    <a:pt x="925" y="28959"/>
                    <a:pt x="883" y="31024"/>
                  </a:cubicBezTo>
                  <a:lnTo>
                    <a:pt x="883" y="31024"/>
                  </a:lnTo>
                  <a:cubicBezTo>
                    <a:pt x="613" y="31038"/>
                    <a:pt x="342" y="31054"/>
                    <a:pt x="72" y="31073"/>
                  </a:cubicBezTo>
                  <a:cubicBezTo>
                    <a:pt x="36" y="31085"/>
                    <a:pt x="1" y="31121"/>
                    <a:pt x="13" y="31157"/>
                  </a:cubicBezTo>
                  <a:cubicBezTo>
                    <a:pt x="129" y="31565"/>
                    <a:pt x="509" y="31847"/>
                    <a:pt x="927" y="31847"/>
                  </a:cubicBezTo>
                  <a:cubicBezTo>
                    <a:pt x="936" y="31847"/>
                    <a:pt x="944" y="31847"/>
                    <a:pt x="953" y="31847"/>
                  </a:cubicBezTo>
                  <a:cubicBezTo>
                    <a:pt x="1001" y="31847"/>
                    <a:pt x="1036" y="31811"/>
                    <a:pt x="1036" y="31764"/>
                  </a:cubicBezTo>
                  <a:cubicBezTo>
                    <a:pt x="1046" y="31552"/>
                    <a:pt x="1055" y="31340"/>
                    <a:pt x="1064" y="31129"/>
                  </a:cubicBezTo>
                  <a:lnTo>
                    <a:pt x="1064" y="31129"/>
                  </a:lnTo>
                  <a:cubicBezTo>
                    <a:pt x="1482" y="31106"/>
                    <a:pt x="1902" y="31096"/>
                    <a:pt x="2321" y="31096"/>
                  </a:cubicBezTo>
                  <a:cubicBezTo>
                    <a:pt x="3252" y="31096"/>
                    <a:pt x="4181" y="31148"/>
                    <a:pt x="5096" y="31240"/>
                  </a:cubicBezTo>
                  <a:cubicBezTo>
                    <a:pt x="5100" y="31240"/>
                    <a:pt x="5104" y="31241"/>
                    <a:pt x="5107" y="31241"/>
                  </a:cubicBezTo>
                  <a:cubicBezTo>
                    <a:pt x="5192" y="31241"/>
                    <a:pt x="5188" y="31109"/>
                    <a:pt x="5096" y="31109"/>
                  </a:cubicBezTo>
                  <a:cubicBezTo>
                    <a:pt x="4228" y="31022"/>
                    <a:pt x="3357" y="30984"/>
                    <a:pt x="2483" y="30984"/>
                  </a:cubicBezTo>
                  <a:cubicBezTo>
                    <a:pt x="2012" y="30984"/>
                    <a:pt x="1540" y="30995"/>
                    <a:pt x="1069" y="31016"/>
                  </a:cubicBezTo>
                  <a:lnTo>
                    <a:pt x="1069" y="31016"/>
                  </a:lnTo>
                  <a:cubicBezTo>
                    <a:pt x="1141" y="29203"/>
                    <a:pt x="1173" y="27382"/>
                    <a:pt x="1215" y="25561"/>
                  </a:cubicBezTo>
                  <a:cubicBezTo>
                    <a:pt x="1263" y="23489"/>
                    <a:pt x="1298" y="21429"/>
                    <a:pt x="1334" y="19357"/>
                  </a:cubicBezTo>
                  <a:cubicBezTo>
                    <a:pt x="1394" y="15238"/>
                    <a:pt x="1429" y="11130"/>
                    <a:pt x="1429" y="7011"/>
                  </a:cubicBezTo>
                  <a:cubicBezTo>
                    <a:pt x="1429" y="4689"/>
                    <a:pt x="1417" y="2367"/>
                    <a:pt x="1406" y="46"/>
                  </a:cubicBezTo>
                  <a:cubicBezTo>
                    <a:pt x="1406" y="16"/>
                    <a:pt x="1379" y="1"/>
                    <a:pt x="1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rot="10061610" flipH="1">
              <a:off x="3303259" y="2895523"/>
              <a:ext cx="226277" cy="2475177"/>
            </a:xfrm>
            <a:custGeom>
              <a:avLst/>
              <a:gdLst/>
              <a:ahLst/>
              <a:cxnLst/>
              <a:rect l="l" t="t" r="r" b="b"/>
              <a:pathLst>
                <a:path w="1724" h="18858" extrusionOk="0">
                  <a:moveTo>
                    <a:pt x="1266" y="0"/>
                  </a:moveTo>
                  <a:cubicBezTo>
                    <a:pt x="1092" y="0"/>
                    <a:pt x="925" y="91"/>
                    <a:pt x="894" y="290"/>
                  </a:cubicBezTo>
                  <a:cubicBezTo>
                    <a:pt x="679" y="1492"/>
                    <a:pt x="572" y="2707"/>
                    <a:pt x="441" y="3909"/>
                  </a:cubicBezTo>
                  <a:cubicBezTo>
                    <a:pt x="322" y="5100"/>
                    <a:pt x="239" y="6302"/>
                    <a:pt x="156" y="7493"/>
                  </a:cubicBezTo>
                  <a:cubicBezTo>
                    <a:pt x="1" y="9886"/>
                    <a:pt x="60" y="12291"/>
                    <a:pt x="120" y="14684"/>
                  </a:cubicBezTo>
                  <a:cubicBezTo>
                    <a:pt x="156" y="16030"/>
                    <a:pt x="179" y="17387"/>
                    <a:pt x="239" y="18732"/>
                  </a:cubicBezTo>
                  <a:cubicBezTo>
                    <a:pt x="245" y="18816"/>
                    <a:pt x="313" y="18857"/>
                    <a:pt x="380" y="18857"/>
                  </a:cubicBezTo>
                  <a:cubicBezTo>
                    <a:pt x="447" y="18857"/>
                    <a:pt x="513" y="18816"/>
                    <a:pt x="513" y="18732"/>
                  </a:cubicBezTo>
                  <a:cubicBezTo>
                    <a:pt x="465" y="16327"/>
                    <a:pt x="513" y="13922"/>
                    <a:pt x="703" y="11529"/>
                  </a:cubicBezTo>
                  <a:cubicBezTo>
                    <a:pt x="894" y="9160"/>
                    <a:pt x="1048" y="6790"/>
                    <a:pt x="1275" y="4421"/>
                  </a:cubicBezTo>
                  <a:cubicBezTo>
                    <a:pt x="1406" y="3076"/>
                    <a:pt x="1584" y="1742"/>
                    <a:pt x="1703" y="409"/>
                  </a:cubicBezTo>
                  <a:cubicBezTo>
                    <a:pt x="1723" y="148"/>
                    <a:pt x="1489"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7147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50"/>
          <p:cNvSpPr txBox="1">
            <a:spLocks noGrp="1"/>
          </p:cNvSpPr>
          <p:nvPr>
            <p:ph type="title"/>
          </p:nvPr>
        </p:nvSpPr>
        <p:spPr>
          <a:xfrm>
            <a:off x="713250" y="548650"/>
            <a:ext cx="7717500" cy="572700"/>
          </a:xfrm>
          <a:prstGeom prst="rect">
            <a:avLst/>
          </a:prstGeom>
        </p:spPr>
        <p:txBody>
          <a:bodyPr spcFirstLastPara="1" wrap="square" lIns="91425" tIns="91425" rIns="91425" bIns="91425" anchor="t" anchorCtr="0">
            <a:noAutofit/>
          </a:bodyPr>
          <a:lstStyle/>
          <a:p>
            <a:pPr lvl="0"/>
            <a:r>
              <a:rPr lang="fr-FR" dirty="0" err="1">
                <a:latin typeface="Times New Roman" panose="02020603050405020304" pitchFamily="18" charset="0"/>
                <a:cs typeface="Times New Roman" panose="02020603050405020304" pitchFamily="18" charset="0"/>
              </a:rPr>
              <a:t>Exploratory</a:t>
            </a:r>
            <a:r>
              <a:rPr lang="fr-FR" dirty="0">
                <a:latin typeface="Times New Roman" panose="02020603050405020304" pitchFamily="18" charset="0"/>
                <a:cs typeface="Times New Roman" panose="02020603050405020304" pitchFamily="18" charset="0"/>
              </a:rPr>
              <a:t> data </a:t>
            </a:r>
            <a:r>
              <a:rPr lang="fr-FR" dirty="0" err="1">
                <a:latin typeface="Times New Roman" panose="02020603050405020304" pitchFamily="18" charset="0"/>
                <a:cs typeface="Times New Roman" panose="02020603050405020304" pitchFamily="18" charset="0"/>
              </a:rPr>
              <a:t>analytics</a:t>
            </a:r>
            <a:endParaRPr dirty="0"/>
          </a:p>
        </p:txBody>
      </p:sp>
      <p:sp>
        <p:nvSpPr>
          <p:cNvPr id="1782" name="Google Shape;1782;p50"/>
          <p:cNvSpPr txBox="1">
            <a:spLocks noGrp="1"/>
          </p:cNvSpPr>
          <p:nvPr>
            <p:ph type="subTitle" idx="1"/>
          </p:nvPr>
        </p:nvSpPr>
        <p:spPr>
          <a:xfrm>
            <a:off x="1763784" y="1867533"/>
            <a:ext cx="7066950" cy="3275967"/>
          </a:xfrm>
          <a:prstGeom prst="rect">
            <a:avLst/>
          </a:prstGeom>
        </p:spPr>
        <p:txBody>
          <a:bodyPr spcFirstLastPara="1" wrap="square" lIns="91425" tIns="91425" rIns="91425" bIns="91425" anchor="t" anchorCtr="0">
            <a:noAutofit/>
          </a:bodyPr>
          <a:lstStyle/>
          <a:p>
            <a:pPr marL="0" marR="38100" lvl="0" indent="0" algn="l"/>
            <a:r>
              <a:rPr lang="en-US" dirty="0">
                <a:latin typeface="Times New Roman" panose="02020603050405020304" pitchFamily="18" charset="0"/>
                <a:cs typeface="Times New Roman" panose="02020603050405020304" pitchFamily="18" charset="0"/>
              </a:rPr>
              <a:t>EDA is an approach to analyzing data sets to summarize their main characteristics in easy to-understand form, often with visual graphs, without using a statistical model or having formulated a hypothesis Exploratory data analysis was promoted by John Tukey to encourage statisticians to examine visually their data sets, to formulate hypotheses that could be tested on new datasets. These visualization capabilities also allowed statisticians to identify outliers, trends and patterns in data that merit further study.</a:t>
            </a:r>
            <a:endParaRPr dirty="0">
              <a:latin typeface="Times New Roman" panose="02020603050405020304" pitchFamily="18" charset="0"/>
              <a:cs typeface="Times New Roman" panose="02020603050405020304" pitchFamily="18" charset="0"/>
            </a:endParaRPr>
          </a:p>
        </p:txBody>
      </p:sp>
      <p:sp>
        <p:nvSpPr>
          <p:cNvPr id="4" name="ZoneTexte 3"/>
          <p:cNvSpPr txBox="1"/>
          <p:nvPr/>
        </p:nvSpPr>
        <p:spPr>
          <a:xfrm>
            <a:off x="8271933" y="4592985"/>
            <a:ext cx="694267" cy="307777"/>
          </a:xfrm>
          <a:prstGeom prst="rect">
            <a:avLst/>
          </a:prstGeom>
          <a:noFill/>
        </p:spPr>
        <p:txBody>
          <a:bodyPr wrap="square" rtlCol="0">
            <a:spAutoFit/>
          </a:bodyPr>
          <a:lstStyle/>
          <a:p>
            <a:pPr algn="r"/>
            <a:r>
              <a:rPr lang="en-US" dirty="0"/>
              <a:t>4</a:t>
            </a:r>
            <a:endParaRPr lang="fr-FR" dirty="0"/>
          </a:p>
        </p:txBody>
      </p:sp>
    </p:spTree>
  </p:cSld>
  <p:clrMapOvr>
    <a:masterClrMapping/>
  </p:clrMapOvr>
</p:sld>
</file>

<file path=ppt/theme/theme1.xml><?xml version="1.0" encoding="utf-8"?>
<a:theme xmlns:a="http://schemas.openxmlformats.org/drawingml/2006/main" name="Meerwasser Pitch Deck by Slidesgo">
  <a:themeElements>
    <a:clrScheme name="Simple Light">
      <a:dk1>
        <a:srgbClr val="154D58"/>
      </a:dk1>
      <a:lt1>
        <a:srgbClr val="FFFFFF"/>
      </a:lt1>
      <a:dk2>
        <a:srgbClr val="168B91"/>
      </a:dk2>
      <a:lt2>
        <a:srgbClr val="6FA8DC"/>
      </a:lt2>
      <a:accent1>
        <a:srgbClr val="9FC5E8"/>
      </a:accent1>
      <a:accent2>
        <a:srgbClr val="9EDCD9"/>
      </a:accent2>
      <a:accent3>
        <a:srgbClr val="93C47D"/>
      </a:accent3>
      <a:accent4>
        <a:srgbClr val="B6D7A8"/>
      </a:accent4>
      <a:accent5>
        <a:srgbClr val="FFFFFF"/>
      </a:accent5>
      <a:accent6>
        <a:srgbClr val="FFFFFF"/>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TotalTime>
  <Words>2301</Words>
  <Application>Microsoft Office PowerPoint</Application>
  <PresentationFormat>On-screen Show (16:9)</PresentationFormat>
  <Paragraphs>200</Paragraphs>
  <Slides>25</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Calibri</vt:lpstr>
      <vt:lpstr>Chivo Black</vt:lpstr>
      <vt:lpstr>Roboto Condensed Light</vt:lpstr>
      <vt:lpstr>Wingdings</vt:lpstr>
      <vt:lpstr>Times New Roman</vt:lpstr>
      <vt:lpstr>Arial</vt:lpstr>
      <vt:lpstr>Open Sans</vt:lpstr>
      <vt:lpstr>Segoe Print</vt:lpstr>
      <vt:lpstr>Meerwasser Pitch Deck by Slidesgo</vt:lpstr>
      <vt:lpstr>PREDICT THE AMOUNT OF WATER</vt:lpstr>
      <vt:lpstr>Outline </vt:lpstr>
      <vt:lpstr>Introduction</vt:lpstr>
      <vt:lpstr> Problem  </vt:lpstr>
      <vt:lpstr>Challenge </vt:lpstr>
      <vt:lpstr>Data Collection and Description</vt:lpstr>
      <vt:lpstr>Data Collection and Description</vt:lpstr>
      <vt:lpstr> Exploratory data analytics </vt:lpstr>
      <vt:lpstr>Exploratory data analytics</vt:lpstr>
      <vt:lpstr>EDA – Missing &amp; correlation in Dataset</vt:lpstr>
      <vt:lpstr>EDA - Target feature analysis </vt:lpstr>
      <vt:lpstr>EDA - Feature analysis with date </vt:lpstr>
      <vt:lpstr>EDA - Feature analysis with date</vt:lpstr>
      <vt:lpstr>EDA - Yearly comparison of all features with target features</vt:lpstr>
      <vt:lpstr> Data preprocessing </vt:lpstr>
      <vt:lpstr>Steps</vt:lpstr>
      <vt:lpstr>Choice of Metrics </vt:lpstr>
      <vt:lpstr>Imputation of missing value </vt:lpstr>
      <vt:lpstr>PowerPoint Presentation</vt:lpstr>
      <vt:lpstr> Feature engineering &amp; model  </vt:lpstr>
      <vt:lpstr>Combining the data </vt:lpstr>
      <vt:lpstr>Shift  fill </vt:lpstr>
      <vt:lpstr>Models</vt:lpstr>
      <vt:lpstr>Model’s Comparaison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THE AMOUNT OF WATER</dc:title>
  <dc:creator>hp</dc:creator>
  <cp:lastModifiedBy>Abderrahmane Zayoudi</cp:lastModifiedBy>
  <cp:revision>63</cp:revision>
  <dcterms:modified xsi:type="dcterms:W3CDTF">2022-01-16T18:37:59Z</dcterms:modified>
</cp:coreProperties>
</file>